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91" r:id="rId5"/>
    <p:sldMasterId id="2147484014" r:id="rId6"/>
    <p:sldMasterId id="2147484035" r:id="rId7"/>
  </p:sldMasterIdLst>
  <p:notesMasterIdLst>
    <p:notesMasterId r:id="rId55"/>
  </p:notesMasterIdLst>
  <p:handoutMasterIdLst>
    <p:handoutMasterId r:id="rId56"/>
  </p:handoutMasterIdLst>
  <p:sldIdLst>
    <p:sldId id="754" r:id="rId8"/>
    <p:sldId id="2147308334" r:id="rId9"/>
    <p:sldId id="256" r:id="rId10"/>
    <p:sldId id="854" r:id="rId11"/>
    <p:sldId id="1317" r:id="rId12"/>
    <p:sldId id="1316" r:id="rId13"/>
    <p:sldId id="2147308356" r:id="rId14"/>
    <p:sldId id="310" r:id="rId15"/>
    <p:sldId id="1275" r:id="rId16"/>
    <p:sldId id="1310" r:id="rId17"/>
    <p:sldId id="759" r:id="rId18"/>
    <p:sldId id="2147308335" r:id="rId19"/>
    <p:sldId id="2147308336" r:id="rId20"/>
    <p:sldId id="261" r:id="rId21"/>
    <p:sldId id="2147308340" r:id="rId22"/>
    <p:sldId id="2147308341" r:id="rId23"/>
    <p:sldId id="263" r:id="rId24"/>
    <p:sldId id="761" r:id="rId25"/>
    <p:sldId id="762" r:id="rId26"/>
    <p:sldId id="763" r:id="rId27"/>
    <p:sldId id="764" r:id="rId28"/>
    <p:sldId id="766" r:id="rId29"/>
    <p:sldId id="767" r:id="rId30"/>
    <p:sldId id="765" r:id="rId31"/>
    <p:sldId id="768" r:id="rId32"/>
    <p:sldId id="769" r:id="rId33"/>
    <p:sldId id="770" r:id="rId34"/>
    <p:sldId id="771" r:id="rId35"/>
    <p:sldId id="772" r:id="rId36"/>
    <p:sldId id="773" r:id="rId37"/>
    <p:sldId id="774" r:id="rId38"/>
    <p:sldId id="775" r:id="rId39"/>
    <p:sldId id="776" r:id="rId40"/>
    <p:sldId id="777" r:id="rId41"/>
    <p:sldId id="2147308342" r:id="rId42"/>
    <p:sldId id="2147308343" r:id="rId43"/>
    <p:sldId id="2147308345" r:id="rId44"/>
    <p:sldId id="2147308346" r:id="rId45"/>
    <p:sldId id="2147308347" r:id="rId46"/>
    <p:sldId id="2147308348" r:id="rId47"/>
    <p:sldId id="2147308349" r:id="rId48"/>
    <p:sldId id="2147308350" r:id="rId49"/>
    <p:sldId id="2147308351" r:id="rId50"/>
    <p:sldId id="2147308353" r:id="rId51"/>
    <p:sldId id="2147308354" r:id="rId52"/>
    <p:sldId id="2147308355" r:id="rId53"/>
    <p:sldId id="755" r:id="rId54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358F9-C80F-8999-F496-5D582F083AA8}" v="6" dt="2019-11-14T00:41:14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1003" autoAdjust="0"/>
  </p:normalViewPr>
  <p:slideViewPr>
    <p:cSldViewPr snapToGrid="0">
      <p:cViewPr varScale="1">
        <p:scale>
          <a:sx n="128" d="100"/>
          <a:sy n="128" d="100"/>
        </p:scale>
        <p:origin x="384" y="12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can we train the Neural Networks.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We are in the case of supervised learning, this means that we have pairs of input images and their corresponding desired output.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We now present the image of the dog to the input layer of the NN.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NN forward propagates the input image through the hidden layers to the last layer, the output layer.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As we have already described, every neuron in the hidden layer computes an input value by taking the weighted sum of connected neurons in the previous layer, and applies a threshold function to compute the output value.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Once we are in the last layer we can compute an error between the desired output (here a dog) and the computed output (here turtle). We can now backpropagate the error and adapt the weights (our only free parameters) through a gradient based rule to minimize this error.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Now we have to do the same process for the image of the cat, to retrieve the cat, and the image of the tree to retrieve a tree.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Once we found a set of weights that correctly classifies all examples in the training set, we can stop the training process.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We can now extract the trained model and use it for inference.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neural network is able to correctly classify new images that have not been in the training set.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Here for example we show a completely new picture of a cat and the network will identify it correctly to be a cat.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While training needs a lot of GPU power, Inference is a computationally very light and can run very well on all embedded machines, for example.</a:t>
            </a:r>
            <a:endParaRPr dirty="0"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30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Now let us look at a typical convolutional network.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network was set up for face identification.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neural networks can only be trained with large datasets, using large amounts of computation.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number of training images is between 10M and 100M images.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network has 10 layers, and a total of 1B parameters.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 takes about 30 GPU days to train.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Now let us look what the CC network learned after training.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When we present an image to the input layer we can actually visualize how the network is doing the face identification.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layer of the network provides abstraction, by learning progressively higher-level features of the data.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second picture from the left shows the activations from the layer close to the input layer.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see that it has learned the basic edge detection filters and much more that we know well from classical image processing.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allows the network extract all basic features of the input.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Later layers respond to compositions of these low-level features that occur often in faces, such as eyes and noses.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final layers are responsive to particular faces being recognized. </a:t>
            </a:r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lang="en-US" sz="1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Feed Forward Fully Connected  NN have been disappointing in image processing because of their spatial ignorance and huge number of weights that had to be adapted.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still of standard usage when DL is applied to images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Yann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LeCun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Joshua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Bengio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took inspiration from neurobiology and tried to capture the organization of neurons in the visual cortex of the cat.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Instead of having a fully connected layer, they propose to use convolutional filters that run over the input image and do feature extraction into a certain number of feature maps.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reduces drastically the number of weights as only the weights of the filter have to be computed.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Once it is extracted, the feature maps are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downsampled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reduce the dimension.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Repeat these steps until your left with sufficiently high level features. (here S4)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here you continue with a normal FF NN in the last layers.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Filter1 and 2 5x5 =&gt; Input : 32x32 =&gt; 6 Feature Maps 28x28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C1 S2, C3 S4 always the same number of maps.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Weights do not overlap between maps.</a:t>
            </a:r>
            <a:endParaRPr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xfrm>
            <a:off x="3970337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3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73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4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3539A7-78E2-4DD7-9A06-323C2A971E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4685" y="4974626"/>
            <a:ext cx="5816338" cy="2862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4685" y="4026815"/>
            <a:ext cx="5816338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D688BD4-C305-4CF9-B3B2-6F7985F75B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4C3A2-CDD9-4DD4-9529-F89FAAF330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742" y="1325291"/>
            <a:ext cx="3456745" cy="745571"/>
          </a:xfrm>
          <a:prstGeom prst="rect">
            <a:avLst/>
          </a:prstGeom>
        </p:spPr>
      </p:pic>
      <p:pic>
        <p:nvPicPr>
          <p:cNvPr id="3" name="Picture 2" descr="A close up of a spider&#10;&#10;Description automatically generated">
            <a:extLst>
              <a:ext uri="{FF2B5EF4-FFF2-40B4-BE49-F238E27FC236}">
                <a16:creationId xmlns:a16="http://schemas.microsoft.com/office/drawing/2014/main" id="{947A4AF2-5001-4875-98DE-15478F258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D265A13-0D77-4659-8541-D2D3602539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5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5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98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5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5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7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5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5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tx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1274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3B25B82-D4CC-4222-8C40-01905B7464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7216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5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5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2AA2D-7187-4AC7-877C-0E1B284244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0482" y="5887395"/>
            <a:ext cx="475891" cy="88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EE808-FBAD-4E1A-9079-042033DE8EC5}"/>
              </a:ext>
            </a:extLst>
          </p:cNvPr>
          <p:cNvSpPr txBox="1"/>
          <p:nvPr userDrawn="1"/>
        </p:nvSpPr>
        <p:spPr>
          <a:xfrm>
            <a:off x="980703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D7A8146-BA92-4784-9EA1-9347CFCCC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2878573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5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1145-44CA-433D-AA3F-E9713ACC9396}"/>
              </a:ext>
            </a:extLst>
          </p:cNvPr>
          <p:cNvSpPr txBox="1"/>
          <p:nvPr userDrawn="1"/>
        </p:nvSpPr>
        <p:spPr>
          <a:xfrm>
            <a:off x="980703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1F22E-65AA-4F18-A3C3-D856C395A0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0482" y="5887395"/>
            <a:ext cx="475891" cy="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0248181-C711-4305-8677-202FC89B0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696" y="5050831"/>
            <a:ext cx="9025407" cy="618631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73696" y="5600638"/>
            <a:ext cx="9025407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16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2AFF3A2-8E47-4101-80C4-13F79AA21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987537" y="1798590"/>
            <a:ext cx="5443222" cy="6186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87536" y="2916131"/>
            <a:ext cx="5428255" cy="2517089"/>
          </a:xfrm>
        </p:spPr>
        <p:txBody>
          <a:bodyPr/>
          <a:lstStyle>
            <a:lvl1pPr marL="0" indent="0">
              <a:spcBef>
                <a:spcPts val="700"/>
              </a:spcBef>
              <a:spcAft>
                <a:spcPts val="7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5"/>
                </a:solidFill>
              </a:defRPr>
            </a:lvl1pPr>
            <a:lvl2pPr marL="571500" indent="0">
              <a:spcBef>
                <a:spcPts val="700"/>
              </a:spcBef>
              <a:spcAft>
                <a:spcPts val="7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2pPr>
            <a:lvl3pPr marL="1089025" indent="0">
              <a:spcBef>
                <a:spcPts val="700"/>
              </a:spcBef>
              <a:spcAft>
                <a:spcPts val="7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5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/>
          </p:nvPr>
        </p:nvSpPr>
        <p:spPr>
          <a:xfrm>
            <a:off x="4987537" y="2369661"/>
            <a:ext cx="544322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44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4E40CA-DD14-4375-B1C0-CB7C8C6A8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30960E-02C7-426C-B2DE-0ECFB7C96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B891C-35B3-402F-8FCF-53CFC9110061}"/>
              </a:ext>
            </a:extLst>
          </p:cNvPr>
          <p:cNvSpPr txBox="1"/>
          <p:nvPr userDrawn="1"/>
        </p:nvSpPr>
        <p:spPr>
          <a:xfrm>
            <a:off x="980703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CC321-3B0A-4531-860B-CDEF13D737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0482" y="5887395"/>
            <a:ext cx="475891" cy="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E5E65B-C9F9-4B7C-ABA1-252EE46EDB95}"/>
              </a:ext>
            </a:extLst>
          </p:cNvPr>
          <p:cNvGrpSpPr/>
          <p:nvPr userDrawn="1"/>
        </p:nvGrpSpPr>
        <p:grpSpPr>
          <a:xfrm>
            <a:off x="-1" y="10632"/>
            <a:ext cx="10972800" cy="6161567"/>
            <a:chOff x="2169881" y="-1394434"/>
            <a:chExt cx="8182830" cy="4594914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4051AC2-1EC1-496B-94CA-68BF1BBC30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9881" y="-1394434"/>
              <a:ext cx="8182829" cy="365317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2B60E205-B483-42A0-B7D8-75F5C8C4D1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2169881" y="2253450"/>
              <a:ext cx="8182830" cy="94703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5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Topand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E5E65B-C9F9-4B7C-ABA1-252EE46EDB95}"/>
              </a:ext>
            </a:extLst>
          </p:cNvPr>
          <p:cNvGrpSpPr/>
          <p:nvPr userDrawn="1"/>
        </p:nvGrpSpPr>
        <p:grpSpPr>
          <a:xfrm>
            <a:off x="-1" y="10632"/>
            <a:ext cx="10972800" cy="6156252"/>
            <a:chOff x="2169881" y="-427081"/>
            <a:chExt cx="8182830" cy="4590949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4051AC2-1EC1-496B-94CA-68BF1BBC30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9881" y="-427081"/>
              <a:ext cx="8182829" cy="2685816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2B60E205-B483-42A0-B7D8-75F5C8C4D1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2169881" y="2253451"/>
              <a:ext cx="8182830" cy="191041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7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271510-B04E-4CA1-A397-B06CB53C1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037" y="4227927"/>
            <a:ext cx="5380072" cy="1373939"/>
          </a:xfrm>
        </p:spPr>
        <p:txBody>
          <a:bodyPr anchor="ctr"/>
          <a:lstStyle>
            <a:lvl1pPr algn="ctr"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2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3C4FA571-5270-48E5-8C01-75C6540F7E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09808AC9-2DBF-4C8B-B3B1-CB3663D854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4B424ED2-F79A-492A-B2F5-84B560C772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FD5F20E2-50FC-467C-8F37-354184B6D4D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02FD0379-5130-4864-88B2-EF2A2D906E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D7AC2DFC-9BD1-41D6-8FA5-19F9932ECE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DAA95AF8-751B-4AD4-8D07-51FAD1C8EAF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E3B50B8D-4FC9-41B9-B803-C4638DB27C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5651515C-3750-44BD-8E42-BF100842D8B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F3FFBF4C-81C3-444A-B751-37978B254FA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2FEE2446-36C6-4615-B80D-D05195AB20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F7A4822D-6385-4D74-9BC5-6BD5EC4FF0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CA14570D-91A2-40DC-9892-38A2276EFDB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B074A2DE-BBF1-4094-9D6B-7DB365C455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03124A23-9ACF-4448-A07C-C90B9EAF77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6">
            <a:extLst>
              <a:ext uri="{FF2B5EF4-FFF2-40B4-BE49-F238E27FC236}">
                <a16:creationId xmlns:a16="http://schemas.microsoft.com/office/drawing/2014/main" id="{AFA43BEE-3A0D-4B37-8A51-7F85264882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45DDB9CC-9067-40DD-A085-660FF7A7BF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0586837B-E7D9-48E7-826B-2438E08FE7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1A28A829-42E4-4B1C-9C22-328B382D41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81864A65-1DBD-4FD9-83B3-8E332923F30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582A81E7-CCFD-47AE-8A58-711DBC039F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73EA09E9-AE04-40FD-80F1-C373BF9E798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25200EDB-5410-499A-9C7E-13BE219EE2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4EAA3571-1781-4B59-95E4-C25A6FED20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D7BC1CA7-9021-4E1F-80EE-2FBAFC2846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4FD15729-3D34-4FE0-AAAB-BAF1D6C76F9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1F058CD5-DF12-4884-BC46-E7EA8BF1610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FBCF96FB-5554-41E8-AAE2-C0B4F585AC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6">
            <a:extLst>
              <a:ext uri="{FF2B5EF4-FFF2-40B4-BE49-F238E27FC236}">
                <a16:creationId xmlns:a16="http://schemas.microsoft.com/office/drawing/2014/main" id="{5D6A4F0C-947E-41D1-BE13-174B8AEE24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6">
            <a:extLst>
              <a:ext uri="{FF2B5EF4-FFF2-40B4-BE49-F238E27FC236}">
                <a16:creationId xmlns:a16="http://schemas.microsoft.com/office/drawing/2014/main" id="{28C009C2-34B8-4B81-A1AA-34A6036A39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6">
            <a:extLst>
              <a:ext uri="{FF2B5EF4-FFF2-40B4-BE49-F238E27FC236}">
                <a16:creationId xmlns:a16="http://schemas.microsoft.com/office/drawing/2014/main" id="{A5A55ACC-3588-4DDF-BED6-9CE5FB5B01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6">
            <a:extLst>
              <a:ext uri="{FF2B5EF4-FFF2-40B4-BE49-F238E27FC236}">
                <a16:creationId xmlns:a16="http://schemas.microsoft.com/office/drawing/2014/main" id="{E7640F77-FFCC-4E5A-ACBE-9AA2C4F935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-412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6">
            <a:extLst>
              <a:ext uri="{FF2B5EF4-FFF2-40B4-BE49-F238E27FC236}">
                <a16:creationId xmlns:a16="http://schemas.microsoft.com/office/drawing/2014/main" id="{C2394A77-D035-43B4-94EB-AF61F444ED2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B24B374F-8835-4490-85F6-352AD598FA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6">
            <a:extLst>
              <a:ext uri="{FF2B5EF4-FFF2-40B4-BE49-F238E27FC236}">
                <a16:creationId xmlns:a16="http://schemas.microsoft.com/office/drawing/2014/main" id="{6FDB0198-D71A-44A4-AA89-C674B81C49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6">
            <a:extLst>
              <a:ext uri="{FF2B5EF4-FFF2-40B4-BE49-F238E27FC236}">
                <a16:creationId xmlns:a16="http://schemas.microsoft.com/office/drawing/2014/main" id="{ED71738D-652A-4894-95DD-E15951B7455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6">
            <a:extLst>
              <a:ext uri="{FF2B5EF4-FFF2-40B4-BE49-F238E27FC236}">
                <a16:creationId xmlns:a16="http://schemas.microsoft.com/office/drawing/2014/main" id="{3511A08B-5B1D-49E2-942A-403EDBDDE6F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6">
            <a:extLst>
              <a:ext uri="{FF2B5EF4-FFF2-40B4-BE49-F238E27FC236}">
                <a16:creationId xmlns:a16="http://schemas.microsoft.com/office/drawing/2014/main" id="{FBA2829A-1A08-4076-8F92-CACF24B721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6">
            <a:extLst>
              <a:ext uri="{FF2B5EF4-FFF2-40B4-BE49-F238E27FC236}">
                <a16:creationId xmlns:a16="http://schemas.microsoft.com/office/drawing/2014/main" id="{2803D11B-D740-4BF6-B7F4-EE651DEB72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">
            <a:extLst>
              <a:ext uri="{FF2B5EF4-FFF2-40B4-BE49-F238E27FC236}">
                <a16:creationId xmlns:a16="http://schemas.microsoft.com/office/drawing/2014/main" id="{69D13780-45AC-499B-8C7F-732E66FA874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id="{028638F1-23F2-462C-B6D9-66D08F5FAF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6">
            <a:extLst>
              <a:ext uri="{FF2B5EF4-FFF2-40B4-BE49-F238E27FC236}">
                <a16:creationId xmlns:a16="http://schemas.microsoft.com/office/drawing/2014/main" id="{2FCF8B21-CFAC-46BE-95D7-1AFDBE9447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6">
            <a:extLst>
              <a:ext uri="{FF2B5EF4-FFF2-40B4-BE49-F238E27FC236}">
                <a16:creationId xmlns:a16="http://schemas.microsoft.com/office/drawing/2014/main" id="{19509FC3-CA33-40A4-8BF8-145880B713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0BA1B344-9129-48BD-8F2F-92E371B4009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74D2C912-D14E-4209-8061-62708D5D9E3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6">
            <a:extLst>
              <a:ext uri="{FF2B5EF4-FFF2-40B4-BE49-F238E27FC236}">
                <a16:creationId xmlns:a16="http://schemas.microsoft.com/office/drawing/2014/main" id="{B6572A94-07BE-4814-A728-06108462172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6">
            <a:extLst>
              <a:ext uri="{FF2B5EF4-FFF2-40B4-BE49-F238E27FC236}">
                <a16:creationId xmlns:a16="http://schemas.microsoft.com/office/drawing/2014/main" id="{026E0671-686A-4503-9391-B66A48A31E9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6">
            <a:extLst>
              <a:ext uri="{FF2B5EF4-FFF2-40B4-BE49-F238E27FC236}">
                <a16:creationId xmlns:a16="http://schemas.microsoft.com/office/drawing/2014/main" id="{9A70081F-066D-4DE9-BB16-2FF8273955B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6">
            <a:extLst>
              <a:ext uri="{FF2B5EF4-FFF2-40B4-BE49-F238E27FC236}">
                <a16:creationId xmlns:a16="http://schemas.microsoft.com/office/drawing/2014/main" id="{D308116D-0DD5-4240-96E3-384BB2A865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6">
            <a:extLst>
              <a:ext uri="{FF2B5EF4-FFF2-40B4-BE49-F238E27FC236}">
                <a16:creationId xmlns:a16="http://schemas.microsoft.com/office/drawing/2014/main" id="{F99065A4-F0FD-4733-B171-16560B43B8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6">
            <a:extLst>
              <a:ext uri="{FF2B5EF4-FFF2-40B4-BE49-F238E27FC236}">
                <a16:creationId xmlns:a16="http://schemas.microsoft.com/office/drawing/2014/main" id="{D590C7EE-0D97-4B07-9C4A-9A23DF26EA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D4D6DD1B-CD01-415E-8B49-8AE7733FD0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A5AFACB-CC70-47FB-B87A-1F7C216B377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0E08ABB9-9F08-4FA4-A43E-79D8A92921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E0B813CB-1F96-4D77-9FA7-D8F778ECECA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6">
            <a:extLst>
              <a:ext uri="{FF2B5EF4-FFF2-40B4-BE49-F238E27FC236}">
                <a16:creationId xmlns:a16="http://schemas.microsoft.com/office/drawing/2014/main" id="{FF3A8EE6-0370-4C45-8888-7E332B6CDC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AEF8D68-C209-45B3-8A6D-9D829C3537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id="{58361711-EFCD-4D00-94F7-9679BC4143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62F3384B-226E-4AA7-8DAB-9746136A94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id="{993176FF-4577-41ED-8F65-DA654B35C67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id="{2D6F07D6-835D-4106-BDD1-3D4032566C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id="{11AEE17B-BE54-45D3-9368-EACB4D2C570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id="{ADDAC70C-D1A8-4BF6-B512-7C51131E023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16">
            <a:extLst>
              <a:ext uri="{FF2B5EF4-FFF2-40B4-BE49-F238E27FC236}">
                <a16:creationId xmlns:a16="http://schemas.microsoft.com/office/drawing/2014/main" id="{1CB07376-05A0-4B8F-BB36-1C228AB238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7628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6">
            <a:extLst>
              <a:ext uri="{FF2B5EF4-FFF2-40B4-BE49-F238E27FC236}">
                <a16:creationId xmlns:a16="http://schemas.microsoft.com/office/drawing/2014/main" id="{98D5EC97-1B81-4F17-851B-B91152963F6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6">
            <a:extLst>
              <a:ext uri="{FF2B5EF4-FFF2-40B4-BE49-F238E27FC236}">
                <a16:creationId xmlns:a16="http://schemas.microsoft.com/office/drawing/2014/main" id="{6F400BB3-66FC-4F92-B91A-2302C008347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6">
            <a:extLst>
              <a:ext uri="{FF2B5EF4-FFF2-40B4-BE49-F238E27FC236}">
                <a16:creationId xmlns:a16="http://schemas.microsoft.com/office/drawing/2014/main" id="{F3E3EE76-9557-45A5-98AB-4E27F0B2B7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6">
            <a:extLst>
              <a:ext uri="{FF2B5EF4-FFF2-40B4-BE49-F238E27FC236}">
                <a16:creationId xmlns:a16="http://schemas.microsoft.com/office/drawing/2014/main" id="{28DCDF46-6179-4541-B188-EEE38F7FC4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6">
            <a:extLst>
              <a:ext uri="{FF2B5EF4-FFF2-40B4-BE49-F238E27FC236}">
                <a16:creationId xmlns:a16="http://schemas.microsoft.com/office/drawing/2014/main" id="{5ED616A2-EC6C-4B60-8415-031E142A0D3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6">
            <a:extLst>
              <a:ext uri="{FF2B5EF4-FFF2-40B4-BE49-F238E27FC236}">
                <a16:creationId xmlns:a16="http://schemas.microsoft.com/office/drawing/2014/main" id="{18D2A4D8-7A25-4658-9EB0-A46AAA3D37F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6">
            <a:extLst>
              <a:ext uri="{FF2B5EF4-FFF2-40B4-BE49-F238E27FC236}">
                <a16:creationId xmlns:a16="http://schemas.microsoft.com/office/drawing/2014/main" id="{7BB85B38-E94B-4138-B3C7-2A79F5250B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6">
            <a:extLst>
              <a:ext uri="{FF2B5EF4-FFF2-40B4-BE49-F238E27FC236}">
                <a16:creationId xmlns:a16="http://schemas.microsoft.com/office/drawing/2014/main" id="{E1576A12-0FB2-4CBD-BE99-23A5F7737A7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6">
            <a:extLst>
              <a:ext uri="{FF2B5EF4-FFF2-40B4-BE49-F238E27FC236}">
                <a16:creationId xmlns:a16="http://schemas.microsoft.com/office/drawing/2014/main" id="{8C0A15D0-6A17-4FD0-A785-FA0143955C0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6">
            <a:extLst>
              <a:ext uri="{FF2B5EF4-FFF2-40B4-BE49-F238E27FC236}">
                <a16:creationId xmlns:a16="http://schemas.microsoft.com/office/drawing/2014/main" id="{328B2CAE-8645-444A-B159-A9F3ED4F1E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6">
            <a:extLst>
              <a:ext uri="{FF2B5EF4-FFF2-40B4-BE49-F238E27FC236}">
                <a16:creationId xmlns:a16="http://schemas.microsoft.com/office/drawing/2014/main" id="{6233F378-3751-4A5C-951B-376AE3D0787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6">
            <a:extLst>
              <a:ext uri="{FF2B5EF4-FFF2-40B4-BE49-F238E27FC236}">
                <a16:creationId xmlns:a16="http://schemas.microsoft.com/office/drawing/2014/main" id="{E1D6682B-5647-448C-A56B-3ED0378956E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6">
            <a:extLst>
              <a:ext uri="{FF2B5EF4-FFF2-40B4-BE49-F238E27FC236}">
                <a16:creationId xmlns:a16="http://schemas.microsoft.com/office/drawing/2014/main" id="{C859A4DD-DCA5-4291-9528-2EE90E56DFD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6">
            <a:extLst>
              <a:ext uri="{FF2B5EF4-FFF2-40B4-BE49-F238E27FC236}">
                <a16:creationId xmlns:a16="http://schemas.microsoft.com/office/drawing/2014/main" id="{AAF07490-FC7B-45A7-ADFB-145B8DE603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6">
            <a:extLst>
              <a:ext uri="{FF2B5EF4-FFF2-40B4-BE49-F238E27FC236}">
                <a16:creationId xmlns:a16="http://schemas.microsoft.com/office/drawing/2014/main" id="{5552387A-D517-4E83-B94F-9D294C853BA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6">
            <a:extLst>
              <a:ext uri="{FF2B5EF4-FFF2-40B4-BE49-F238E27FC236}">
                <a16:creationId xmlns:a16="http://schemas.microsoft.com/office/drawing/2014/main" id="{5E81EC35-2784-45A8-A852-A4932A578E0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6">
            <a:extLst>
              <a:ext uri="{FF2B5EF4-FFF2-40B4-BE49-F238E27FC236}">
                <a16:creationId xmlns:a16="http://schemas.microsoft.com/office/drawing/2014/main" id="{AB11FBC0-903B-4342-AB5F-3C008450F7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6">
            <a:extLst>
              <a:ext uri="{FF2B5EF4-FFF2-40B4-BE49-F238E27FC236}">
                <a16:creationId xmlns:a16="http://schemas.microsoft.com/office/drawing/2014/main" id="{D8DE1251-816D-4B7C-A13E-DD62A40A1D6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6">
            <a:extLst>
              <a:ext uri="{FF2B5EF4-FFF2-40B4-BE49-F238E27FC236}">
                <a16:creationId xmlns:a16="http://schemas.microsoft.com/office/drawing/2014/main" id="{A5612BFF-07AF-4721-A0A0-B6142AA9EFA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6">
            <a:extLst>
              <a:ext uri="{FF2B5EF4-FFF2-40B4-BE49-F238E27FC236}">
                <a16:creationId xmlns:a16="http://schemas.microsoft.com/office/drawing/2014/main" id="{25BA039D-941D-411D-BD5C-2AEC6D7AC8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6">
            <a:extLst>
              <a:ext uri="{FF2B5EF4-FFF2-40B4-BE49-F238E27FC236}">
                <a16:creationId xmlns:a16="http://schemas.microsoft.com/office/drawing/2014/main" id="{7A5D49B0-7AB2-4A44-9C20-9EF04851419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7C22FF3-279A-4AFE-90A4-431444C4C5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6">
            <a:extLst>
              <a:ext uri="{FF2B5EF4-FFF2-40B4-BE49-F238E27FC236}">
                <a16:creationId xmlns:a16="http://schemas.microsoft.com/office/drawing/2014/main" id="{0641D790-C0FF-4132-BBF1-9AFFC79582A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6">
            <a:extLst>
              <a:ext uri="{FF2B5EF4-FFF2-40B4-BE49-F238E27FC236}">
                <a16:creationId xmlns:a16="http://schemas.microsoft.com/office/drawing/2014/main" id="{A8D727BD-5C33-4E2E-9F92-CF239ACFFD5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6">
            <a:extLst>
              <a:ext uri="{FF2B5EF4-FFF2-40B4-BE49-F238E27FC236}">
                <a16:creationId xmlns:a16="http://schemas.microsoft.com/office/drawing/2014/main" id="{473E3E47-A727-470D-A377-06F53353B3F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6">
            <a:extLst>
              <a:ext uri="{FF2B5EF4-FFF2-40B4-BE49-F238E27FC236}">
                <a16:creationId xmlns:a16="http://schemas.microsoft.com/office/drawing/2014/main" id="{2264AB08-CD8D-44E6-B35C-357770E1F0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6">
            <a:extLst>
              <a:ext uri="{FF2B5EF4-FFF2-40B4-BE49-F238E27FC236}">
                <a16:creationId xmlns:a16="http://schemas.microsoft.com/office/drawing/2014/main" id="{A5B09EFE-2172-4C5D-B0D6-C988086BB93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6">
            <a:extLst>
              <a:ext uri="{FF2B5EF4-FFF2-40B4-BE49-F238E27FC236}">
                <a16:creationId xmlns:a16="http://schemas.microsoft.com/office/drawing/2014/main" id="{AA07B2FC-08F9-4AA1-A7CD-E00E3B34D79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6">
            <a:extLst>
              <a:ext uri="{FF2B5EF4-FFF2-40B4-BE49-F238E27FC236}">
                <a16:creationId xmlns:a16="http://schemas.microsoft.com/office/drawing/2014/main" id="{A549FB87-B2E1-45C9-A62F-A96C4CBAB15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>
            <a:extLst>
              <a:ext uri="{FF2B5EF4-FFF2-40B4-BE49-F238E27FC236}">
                <a16:creationId xmlns:a16="http://schemas.microsoft.com/office/drawing/2014/main" id="{691114DB-DE29-417C-AB27-117EE3738C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6">
            <a:extLst>
              <a:ext uri="{FF2B5EF4-FFF2-40B4-BE49-F238E27FC236}">
                <a16:creationId xmlns:a16="http://schemas.microsoft.com/office/drawing/2014/main" id="{58B43AEA-E526-48A4-A750-A4310348BD0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6">
            <a:extLst>
              <a:ext uri="{FF2B5EF4-FFF2-40B4-BE49-F238E27FC236}">
                <a16:creationId xmlns:a16="http://schemas.microsoft.com/office/drawing/2014/main" id="{B4FD852A-EF1B-48F1-A21D-E0E2D10BFA3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15668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6">
            <a:extLst>
              <a:ext uri="{FF2B5EF4-FFF2-40B4-BE49-F238E27FC236}">
                <a16:creationId xmlns:a16="http://schemas.microsoft.com/office/drawing/2014/main" id="{F91BA86A-131F-408A-AE93-E52897337CD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6">
            <a:extLst>
              <a:ext uri="{FF2B5EF4-FFF2-40B4-BE49-F238E27FC236}">
                <a16:creationId xmlns:a16="http://schemas.microsoft.com/office/drawing/2014/main" id="{23928123-2D28-4928-B9DB-2EF551A2B0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6">
            <a:extLst>
              <a:ext uri="{FF2B5EF4-FFF2-40B4-BE49-F238E27FC236}">
                <a16:creationId xmlns:a16="http://schemas.microsoft.com/office/drawing/2014/main" id="{193FE91A-D662-43A6-8F90-98164F369E1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6">
            <a:extLst>
              <a:ext uri="{FF2B5EF4-FFF2-40B4-BE49-F238E27FC236}">
                <a16:creationId xmlns:a16="http://schemas.microsoft.com/office/drawing/2014/main" id="{29073B54-8BE0-414C-AEFF-861B250943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6">
            <a:extLst>
              <a:ext uri="{FF2B5EF4-FFF2-40B4-BE49-F238E27FC236}">
                <a16:creationId xmlns:a16="http://schemas.microsoft.com/office/drawing/2014/main" id="{2F1B1442-A1FF-44E0-8A63-78A9E4AE1E1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6">
            <a:extLst>
              <a:ext uri="{FF2B5EF4-FFF2-40B4-BE49-F238E27FC236}">
                <a16:creationId xmlns:a16="http://schemas.microsoft.com/office/drawing/2014/main" id="{4463AC77-2FEA-4F26-B54A-F90D3ED297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6">
            <a:extLst>
              <a:ext uri="{FF2B5EF4-FFF2-40B4-BE49-F238E27FC236}">
                <a16:creationId xmlns:a16="http://schemas.microsoft.com/office/drawing/2014/main" id="{96C6DE42-9B60-4A2E-B7BF-B4B4DF6C69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16">
            <a:extLst>
              <a:ext uri="{FF2B5EF4-FFF2-40B4-BE49-F238E27FC236}">
                <a16:creationId xmlns:a16="http://schemas.microsoft.com/office/drawing/2014/main" id="{DF0AAB2D-2DC8-446D-8D96-9BD486AB3D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6">
            <a:extLst>
              <a:ext uri="{FF2B5EF4-FFF2-40B4-BE49-F238E27FC236}">
                <a16:creationId xmlns:a16="http://schemas.microsoft.com/office/drawing/2014/main" id="{A659908E-7538-4E1A-8A99-F60961F277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16">
            <a:extLst>
              <a:ext uri="{FF2B5EF4-FFF2-40B4-BE49-F238E27FC236}">
                <a16:creationId xmlns:a16="http://schemas.microsoft.com/office/drawing/2014/main" id="{C3B40542-7B84-41D4-9F36-7D46CAF5815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6">
            <a:extLst>
              <a:ext uri="{FF2B5EF4-FFF2-40B4-BE49-F238E27FC236}">
                <a16:creationId xmlns:a16="http://schemas.microsoft.com/office/drawing/2014/main" id="{CCFA716A-058A-4E81-8265-1E94D4B00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16">
            <a:extLst>
              <a:ext uri="{FF2B5EF4-FFF2-40B4-BE49-F238E27FC236}">
                <a16:creationId xmlns:a16="http://schemas.microsoft.com/office/drawing/2014/main" id="{2FA55120-4234-4335-8248-10B9C39EE2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6">
            <a:extLst>
              <a:ext uri="{FF2B5EF4-FFF2-40B4-BE49-F238E27FC236}">
                <a16:creationId xmlns:a16="http://schemas.microsoft.com/office/drawing/2014/main" id="{04711A2E-A02D-49BA-9135-4D2EF641DD9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6">
            <a:extLst>
              <a:ext uri="{FF2B5EF4-FFF2-40B4-BE49-F238E27FC236}">
                <a16:creationId xmlns:a16="http://schemas.microsoft.com/office/drawing/2014/main" id="{5BEF29FF-01F6-4626-AD52-35F006F5A60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6">
            <a:extLst>
              <a:ext uri="{FF2B5EF4-FFF2-40B4-BE49-F238E27FC236}">
                <a16:creationId xmlns:a16="http://schemas.microsoft.com/office/drawing/2014/main" id="{BAF9902A-2D92-4D83-BE31-F88F0977CC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6">
            <a:extLst>
              <a:ext uri="{FF2B5EF4-FFF2-40B4-BE49-F238E27FC236}">
                <a16:creationId xmlns:a16="http://schemas.microsoft.com/office/drawing/2014/main" id="{04BEFEF2-0C9C-4F4D-BB78-852DDD858E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6">
            <a:extLst>
              <a:ext uri="{FF2B5EF4-FFF2-40B4-BE49-F238E27FC236}">
                <a16:creationId xmlns:a16="http://schemas.microsoft.com/office/drawing/2014/main" id="{1BF63304-F94A-4C24-BD5C-7A902CD07FF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6">
            <a:extLst>
              <a:ext uri="{FF2B5EF4-FFF2-40B4-BE49-F238E27FC236}">
                <a16:creationId xmlns:a16="http://schemas.microsoft.com/office/drawing/2014/main" id="{2AE627D2-23F7-4471-A3B1-1BD4F6E944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6">
            <a:extLst>
              <a:ext uri="{FF2B5EF4-FFF2-40B4-BE49-F238E27FC236}">
                <a16:creationId xmlns:a16="http://schemas.microsoft.com/office/drawing/2014/main" id="{46F0E8E0-CAD6-4FFA-AC9D-B51B2A7ABB7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6">
            <a:extLst>
              <a:ext uri="{FF2B5EF4-FFF2-40B4-BE49-F238E27FC236}">
                <a16:creationId xmlns:a16="http://schemas.microsoft.com/office/drawing/2014/main" id="{136758DD-EDEF-4955-AF58-45D7437457B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6">
            <a:extLst>
              <a:ext uri="{FF2B5EF4-FFF2-40B4-BE49-F238E27FC236}">
                <a16:creationId xmlns:a16="http://schemas.microsoft.com/office/drawing/2014/main" id="{3747A6D3-4BAD-4D78-A3C2-FE13BF3FEAE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16">
            <a:extLst>
              <a:ext uri="{FF2B5EF4-FFF2-40B4-BE49-F238E27FC236}">
                <a16:creationId xmlns:a16="http://schemas.microsoft.com/office/drawing/2014/main" id="{CFC978BD-1304-44D1-8364-028AFDED5E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6">
            <a:extLst>
              <a:ext uri="{FF2B5EF4-FFF2-40B4-BE49-F238E27FC236}">
                <a16:creationId xmlns:a16="http://schemas.microsoft.com/office/drawing/2014/main" id="{1995D305-42E6-4EED-869B-4F210B5BE0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16">
            <a:extLst>
              <a:ext uri="{FF2B5EF4-FFF2-40B4-BE49-F238E27FC236}">
                <a16:creationId xmlns:a16="http://schemas.microsoft.com/office/drawing/2014/main" id="{09B533D5-0E3D-4AB2-A766-74D5385ED3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6">
            <a:extLst>
              <a:ext uri="{FF2B5EF4-FFF2-40B4-BE49-F238E27FC236}">
                <a16:creationId xmlns:a16="http://schemas.microsoft.com/office/drawing/2014/main" id="{A104A0BD-DDD5-44A2-B8FF-C73E63CAEE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6">
            <a:extLst>
              <a:ext uri="{FF2B5EF4-FFF2-40B4-BE49-F238E27FC236}">
                <a16:creationId xmlns:a16="http://schemas.microsoft.com/office/drawing/2014/main" id="{04791C58-6AFF-4390-BA78-440478FE95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6">
            <a:extLst>
              <a:ext uri="{FF2B5EF4-FFF2-40B4-BE49-F238E27FC236}">
                <a16:creationId xmlns:a16="http://schemas.microsoft.com/office/drawing/2014/main" id="{D1F4141C-434F-416E-8930-073EED19969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6">
            <a:extLst>
              <a:ext uri="{FF2B5EF4-FFF2-40B4-BE49-F238E27FC236}">
                <a16:creationId xmlns:a16="http://schemas.microsoft.com/office/drawing/2014/main" id="{D684D7A7-575F-4E4B-B5F7-9494E13CE1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6">
            <a:extLst>
              <a:ext uri="{FF2B5EF4-FFF2-40B4-BE49-F238E27FC236}">
                <a16:creationId xmlns:a16="http://schemas.microsoft.com/office/drawing/2014/main" id="{0B0F4412-7F70-4856-94F3-E9AA78C19F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6">
            <a:extLst>
              <a:ext uri="{FF2B5EF4-FFF2-40B4-BE49-F238E27FC236}">
                <a16:creationId xmlns:a16="http://schemas.microsoft.com/office/drawing/2014/main" id="{764A4525-98B5-4414-8B8C-04F6E2770D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6">
            <a:extLst>
              <a:ext uri="{FF2B5EF4-FFF2-40B4-BE49-F238E27FC236}">
                <a16:creationId xmlns:a16="http://schemas.microsoft.com/office/drawing/2014/main" id="{76FD93E4-D0C5-4C18-86BC-1BB5C7A9EE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6">
            <a:extLst>
              <a:ext uri="{FF2B5EF4-FFF2-40B4-BE49-F238E27FC236}">
                <a16:creationId xmlns:a16="http://schemas.microsoft.com/office/drawing/2014/main" id="{B4C4F23D-C7F2-45D6-9E74-029BBD0E53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237095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6">
            <a:extLst>
              <a:ext uri="{FF2B5EF4-FFF2-40B4-BE49-F238E27FC236}">
                <a16:creationId xmlns:a16="http://schemas.microsoft.com/office/drawing/2014/main" id="{0101C939-96D4-4D90-9CF5-10CA6700229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6">
            <a:extLst>
              <a:ext uri="{FF2B5EF4-FFF2-40B4-BE49-F238E27FC236}">
                <a16:creationId xmlns:a16="http://schemas.microsoft.com/office/drawing/2014/main" id="{495D469A-98E7-475F-85DC-D4BE8F4D2E0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6">
            <a:extLst>
              <a:ext uri="{FF2B5EF4-FFF2-40B4-BE49-F238E27FC236}">
                <a16:creationId xmlns:a16="http://schemas.microsoft.com/office/drawing/2014/main" id="{79B21BC5-F9FD-4742-9513-91A1D2632CC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6">
            <a:extLst>
              <a:ext uri="{FF2B5EF4-FFF2-40B4-BE49-F238E27FC236}">
                <a16:creationId xmlns:a16="http://schemas.microsoft.com/office/drawing/2014/main" id="{0376DFA8-1C5C-43BB-9A39-8FC1D255D42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">
            <a:extLst>
              <a:ext uri="{FF2B5EF4-FFF2-40B4-BE49-F238E27FC236}">
                <a16:creationId xmlns:a16="http://schemas.microsoft.com/office/drawing/2014/main" id="{8255CFFB-AB77-411D-ACC3-822FAE23C01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">
            <a:extLst>
              <a:ext uri="{FF2B5EF4-FFF2-40B4-BE49-F238E27FC236}">
                <a16:creationId xmlns:a16="http://schemas.microsoft.com/office/drawing/2014/main" id="{6933DD34-8BA1-4B85-9D8F-448E0A1886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6">
            <a:extLst>
              <a:ext uri="{FF2B5EF4-FFF2-40B4-BE49-F238E27FC236}">
                <a16:creationId xmlns:a16="http://schemas.microsoft.com/office/drawing/2014/main" id="{63DA6399-4930-4549-BB2C-BA434F493A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6">
            <a:extLst>
              <a:ext uri="{FF2B5EF4-FFF2-40B4-BE49-F238E27FC236}">
                <a16:creationId xmlns:a16="http://schemas.microsoft.com/office/drawing/2014/main" id="{C3B539C1-A63E-4D4C-B37C-2CA3C5E99E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16">
            <a:extLst>
              <a:ext uri="{FF2B5EF4-FFF2-40B4-BE49-F238E27FC236}">
                <a16:creationId xmlns:a16="http://schemas.microsoft.com/office/drawing/2014/main" id="{688E9E10-FA60-4624-8C24-B6F13F5E1C3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6">
            <a:extLst>
              <a:ext uri="{FF2B5EF4-FFF2-40B4-BE49-F238E27FC236}">
                <a16:creationId xmlns:a16="http://schemas.microsoft.com/office/drawing/2014/main" id="{D071760E-47EF-43E2-8F27-4BCB638D33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16">
            <a:extLst>
              <a:ext uri="{FF2B5EF4-FFF2-40B4-BE49-F238E27FC236}">
                <a16:creationId xmlns:a16="http://schemas.microsoft.com/office/drawing/2014/main" id="{BE50D473-17ED-4C2F-A1A9-1E05D3D0849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6">
            <a:extLst>
              <a:ext uri="{FF2B5EF4-FFF2-40B4-BE49-F238E27FC236}">
                <a16:creationId xmlns:a16="http://schemas.microsoft.com/office/drawing/2014/main" id="{7D9FF27E-EB79-4C54-A559-30D0D400F80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16">
            <a:extLst>
              <a:ext uri="{FF2B5EF4-FFF2-40B4-BE49-F238E27FC236}">
                <a16:creationId xmlns:a16="http://schemas.microsoft.com/office/drawing/2014/main" id="{3220DD17-24DA-47A7-98C5-5FDF9A2AAE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6">
            <a:extLst>
              <a:ext uri="{FF2B5EF4-FFF2-40B4-BE49-F238E27FC236}">
                <a16:creationId xmlns:a16="http://schemas.microsoft.com/office/drawing/2014/main" id="{E603AA88-4A8F-49C0-B001-994B8614D3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16">
            <a:extLst>
              <a:ext uri="{FF2B5EF4-FFF2-40B4-BE49-F238E27FC236}">
                <a16:creationId xmlns:a16="http://schemas.microsoft.com/office/drawing/2014/main" id="{B418C81B-3C21-43A4-9AC6-ACD549A976F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16">
            <a:extLst>
              <a:ext uri="{FF2B5EF4-FFF2-40B4-BE49-F238E27FC236}">
                <a16:creationId xmlns:a16="http://schemas.microsoft.com/office/drawing/2014/main" id="{7AE27953-444A-4861-9178-C868BFF724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16">
            <a:extLst>
              <a:ext uri="{FF2B5EF4-FFF2-40B4-BE49-F238E27FC236}">
                <a16:creationId xmlns:a16="http://schemas.microsoft.com/office/drawing/2014/main" id="{7CEB0048-5CD9-43C5-AB7B-0B433371B56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6">
            <a:extLst>
              <a:ext uri="{FF2B5EF4-FFF2-40B4-BE49-F238E27FC236}">
                <a16:creationId xmlns:a16="http://schemas.microsoft.com/office/drawing/2014/main" id="{7CB38675-A7E0-4545-BDAE-77DD80ED685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16">
            <a:extLst>
              <a:ext uri="{FF2B5EF4-FFF2-40B4-BE49-F238E27FC236}">
                <a16:creationId xmlns:a16="http://schemas.microsoft.com/office/drawing/2014/main" id="{08FCB6D8-6777-40D2-BC49-15AC87A1DC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6">
            <a:extLst>
              <a:ext uri="{FF2B5EF4-FFF2-40B4-BE49-F238E27FC236}">
                <a16:creationId xmlns:a16="http://schemas.microsoft.com/office/drawing/2014/main" id="{4B2EECE6-48B7-4765-B205-66FC909862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16">
            <a:extLst>
              <a:ext uri="{FF2B5EF4-FFF2-40B4-BE49-F238E27FC236}">
                <a16:creationId xmlns:a16="http://schemas.microsoft.com/office/drawing/2014/main" id="{B1CF876F-685B-4C02-9DCB-53F6721277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6">
            <a:extLst>
              <a:ext uri="{FF2B5EF4-FFF2-40B4-BE49-F238E27FC236}">
                <a16:creationId xmlns:a16="http://schemas.microsoft.com/office/drawing/2014/main" id="{F4EB7169-8D91-45CF-9D80-030B4F2D883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16">
            <a:extLst>
              <a:ext uri="{FF2B5EF4-FFF2-40B4-BE49-F238E27FC236}">
                <a16:creationId xmlns:a16="http://schemas.microsoft.com/office/drawing/2014/main" id="{868BAA94-A3F7-48DB-847D-1AFDB22744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6">
            <a:extLst>
              <a:ext uri="{FF2B5EF4-FFF2-40B4-BE49-F238E27FC236}">
                <a16:creationId xmlns:a16="http://schemas.microsoft.com/office/drawing/2014/main" id="{7FC2181D-84CE-4179-BA81-603B81B3874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16">
            <a:extLst>
              <a:ext uri="{FF2B5EF4-FFF2-40B4-BE49-F238E27FC236}">
                <a16:creationId xmlns:a16="http://schemas.microsoft.com/office/drawing/2014/main" id="{069950AF-8656-4690-8717-063C4323780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6">
            <a:extLst>
              <a:ext uri="{FF2B5EF4-FFF2-40B4-BE49-F238E27FC236}">
                <a16:creationId xmlns:a16="http://schemas.microsoft.com/office/drawing/2014/main" id="{4CC09556-7B92-4FA1-B3BE-BF83067E45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16">
            <a:extLst>
              <a:ext uri="{FF2B5EF4-FFF2-40B4-BE49-F238E27FC236}">
                <a16:creationId xmlns:a16="http://schemas.microsoft.com/office/drawing/2014/main" id="{17A18C15-0779-4630-A838-BCEB70E24DA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6">
            <a:extLst>
              <a:ext uri="{FF2B5EF4-FFF2-40B4-BE49-F238E27FC236}">
                <a16:creationId xmlns:a16="http://schemas.microsoft.com/office/drawing/2014/main" id="{A1B9E014-A4D0-4607-9D0E-0DCA38CE0AA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6">
            <a:extLst>
              <a:ext uri="{FF2B5EF4-FFF2-40B4-BE49-F238E27FC236}">
                <a16:creationId xmlns:a16="http://schemas.microsoft.com/office/drawing/2014/main" id="{833B16C0-7C26-448E-AED7-EF6DE1F934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6">
            <a:extLst>
              <a:ext uri="{FF2B5EF4-FFF2-40B4-BE49-F238E27FC236}">
                <a16:creationId xmlns:a16="http://schemas.microsoft.com/office/drawing/2014/main" id="{6DAD4CA2-E84E-4B1F-9097-C9E28FE76F9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6">
            <a:extLst>
              <a:ext uri="{FF2B5EF4-FFF2-40B4-BE49-F238E27FC236}">
                <a16:creationId xmlns:a16="http://schemas.microsoft.com/office/drawing/2014/main" id="{057868E8-DB32-4A85-A6A2-EFAF5C39A1A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6">
            <a:extLst>
              <a:ext uri="{FF2B5EF4-FFF2-40B4-BE49-F238E27FC236}">
                <a16:creationId xmlns:a16="http://schemas.microsoft.com/office/drawing/2014/main" id="{35ECD271-31FC-46D2-ACA0-9BB3DBD1A11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317502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6">
            <a:extLst>
              <a:ext uri="{FF2B5EF4-FFF2-40B4-BE49-F238E27FC236}">
                <a16:creationId xmlns:a16="http://schemas.microsoft.com/office/drawing/2014/main" id="{BBB72BCD-DAF4-4344-916A-5DA81BA449B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6">
            <a:extLst>
              <a:ext uri="{FF2B5EF4-FFF2-40B4-BE49-F238E27FC236}">
                <a16:creationId xmlns:a16="http://schemas.microsoft.com/office/drawing/2014/main" id="{6CB1B749-3E46-482D-A14D-863D5E49F29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6">
            <a:extLst>
              <a:ext uri="{FF2B5EF4-FFF2-40B4-BE49-F238E27FC236}">
                <a16:creationId xmlns:a16="http://schemas.microsoft.com/office/drawing/2014/main" id="{2E2CCE39-9449-47AA-AB7C-0B4C76FB31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16">
            <a:extLst>
              <a:ext uri="{FF2B5EF4-FFF2-40B4-BE49-F238E27FC236}">
                <a16:creationId xmlns:a16="http://schemas.microsoft.com/office/drawing/2014/main" id="{5596C45B-21E6-47CB-9885-91204A7826C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6">
            <a:extLst>
              <a:ext uri="{FF2B5EF4-FFF2-40B4-BE49-F238E27FC236}">
                <a16:creationId xmlns:a16="http://schemas.microsoft.com/office/drawing/2014/main" id="{7C820C14-0439-4ED8-BD42-B8FCFA25F40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16">
            <a:extLst>
              <a:ext uri="{FF2B5EF4-FFF2-40B4-BE49-F238E27FC236}">
                <a16:creationId xmlns:a16="http://schemas.microsoft.com/office/drawing/2014/main" id="{1C27F14E-612C-45D9-A73F-60DE5A94253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6">
            <a:extLst>
              <a:ext uri="{FF2B5EF4-FFF2-40B4-BE49-F238E27FC236}">
                <a16:creationId xmlns:a16="http://schemas.microsoft.com/office/drawing/2014/main" id="{565E2444-96F6-4D15-B8BD-C6B7259EE7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6">
            <a:extLst>
              <a:ext uri="{FF2B5EF4-FFF2-40B4-BE49-F238E27FC236}">
                <a16:creationId xmlns:a16="http://schemas.microsoft.com/office/drawing/2014/main" id="{218A6899-9406-4E3C-8A0C-38E842AAF93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6">
            <a:extLst>
              <a:ext uri="{FF2B5EF4-FFF2-40B4-BE49-F238E27FC236}">
                <a16:creationId xmlns:a16="http://schemas.microsoft.com/office/drawing/2014/main" id="{FD68C160-066B-4F96-8C8A-4728DFC4029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16">
            <a:extLst>
              <a:ext uri="{FF2B5EF4-FFF2-40B4-BE49-F238E27FC236}">
                <a16:creationId xmlns:a16="http://schemas.microsoft.com/office/drawing/2014/main" id="{44357746-6FE5-4CD8-A6CC-DB5F807BAA3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6">
            <a:extLst>
              <a:ext uri="{FF2B5EF4-FFF2-40B4-BE49-F238E27FC236}">
                <a16:creationId xmlns:a16="http://schemas.microsoft.com/office/drawing/2014/main" id="{63802063-B7A1-47E1-AE76-C7FACA49A5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16">
            <a:extLst>
              <a:ext uri="{FF2B5EF4-FFF2-40B4-BE49-F238E27FC236}">
                <a16:creationId xmlns:a16="http://schemas.microsoft.com/office/drawing/2014/main" id="{7430DBE9-9AD6-4A98-8E3C-A5D9D970F76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6">
            <a:extLst>
              <a:ext uri="{FF2B5EF4-FFF2-40B4-BE49-F238E27FC236}">
                <a16:creationId xmlns:a16="http://schemas.microsoft.com/office/drawing/2014/main" id="{750F489F-A129-4AEA-BDD2-44C7A3F253A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16">
            <a:extLst>
              <a:ext uri="{FF2B5EF4-FFF2-40B4-BE49-F238E27FC236}">
                <a16:creationId xmlns:a16="http://schemas.microsoft.com/office/drawing/2014/main" id="{C47C298F-5F5F-4850-9B15-5415895AA13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16">
            <a:extLst>
              <a:ext uri="{FF2B5EF4-FFF2-40B4-BE49-F238E27FC236}">
                <a16:creationId xmlns:a16="http://schemas.microsoft.com/office/drawing/2014/main" id="{13B6B2CE-483B-45BE-A7AF-2E5253DAA7C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16">
            <a:extLst>
              <a:ext uri="{FF2B5EF4-FFF2-40B4-BE49-F238E27FC236}">
                <a16:creationId xmlns:a16="http://schemas.microsoft.com/office/drawing/2014/main" id="{43720672-C63F-4BE6-82F6-B96DB9A916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6">
            <a:extLst>
              <a:ext uri="{FF2B5EF4-FFF2-40B4-BE49-F238E27FC236}">
                <a16:creationId xmlns:a16="http://schemas.microsoft.com/office/drawing/2014/main" id="{92B5AA22-A53C-4CBD-AEF8-9B22D4DC68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16">
            <a:extLst>
              <a:ext uri="{FF2B5EF4-FFF2-40B4-BE49-F238E27FC236}">
                <a16:creationId xmlns:a16="http://schemas.microsoft.com/office/drawing/2014/main" id="{6196D199-8D32-4BFD-A691-B055C57C639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6">
            <a:extLst>
              <a:ext uri="{FF2B5EF4-FFF2-40B4-BE49-F238E27FC236}">
                <a16:creationId xmlns:a16="http://schemas.microsoft.com/office/drawing/2014/main" id="{DB2397C0-E59F-4485-B2D9-BD85C5D865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16">
            <a:extLst>
              <a:ext uri="{FF2B5EF4-FFF2-40B4-BE49-F238E27FC236}">
                <a16:creationId xmlns:a16="http://schemas.microsoft.com/office/drawing/2014/main" id="{D600FCDD-9503-4193-88AE-EBC9128C9BE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6">
            <a:extLst>
              <a:ext uri="{FF2B5EF4-FFF2-40B4-BE49-F238E27FC236}">
                <a16:creationId xmlns:a16="http://schemas.microsoft.com/office/drawing/2014/main" id="{BAA30915-2507-4710-B114-D0DC37EE3E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16">
            <a:extLst>
              <a:ext uri="{FF2B5EF4-FFF2-40B4-BE49-F238E27FC236}">
                <a16:creationId xmlns:a16="http://schemas.microsoft.com/office/drawing/2014/main" id="{1D3E4981-2197-48B1-8FAC-5F81F48F3B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6">
            <a:extLst>
              <a:ext uri="{FF2B5EF4-FFF2-40B4-BE49-F238E27FC236}">
                <a16:creationId xmlns:a16="http://schemas.microsoft.com/office/drawing/2014/main" id="{44BA8E56-D534-43A9-89D3-3566F89F98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16">
            <a:extLst>
              <a:ext uri="{FF2B5EF4-FFF2-40B4-BE49-F238E27FC236}">
                <a16:creationId xmlns:a16="http://schemas.microsoft.com/office/drawing/2014/main" id="{8F513D25-43F5-499A-B4CA-E69520F25F7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6">
            <a:extLst>
              <a:ext uri="{FF2B5EF4-FFF2-40B4-BE49-F238E27FC236}">
                <a16:creationId xmlns:a16="http://schemas.microsoft.com/office/drawing/2014/main" id="{F3BA61D5-144A-462A-ABAC-DD8E940A0AA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16">
            <a:extLst>
              <a:ext uri="{FF2B5EF4-FFF2-40B4-BE49-F238E27FC236}">
                <a16:creationId xmlns:a16="http://schemas.microsoft.com/office/drawing/2014/main" id="{DA6DD186-CAA8-4950-BA8E-750C5837230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6">
            <a:extLst>
              <a:ext uri="{FF2B5EF4-FFF2-40B4-BE49-F238E27FC236}">
                <a16:creationId xmlns:a16="http://schemas.microsoft.com/office/drawing/2014/main" id="{DFA6F422-2F89-4CBB-A2D6-7596169FE36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Freeform 16">
            <a:extLst>
              <a:ext uri="{FF2B5EF4-FFF2-40B4-BE49-F238E27FC236}">
                <a16:creationId xmlns:a16="http://schemas.microsoft.com/office/drawing/2014/main" id="{5379511F-F567-44B7-9FC6-E561C8C546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16">
            <a:extLst>
              <a:ext uri="{FF2B5EF4-FFF2-40B4-BE49-F238E27FC236}">
                <a16:creationId xmlns:a16="http://schemas.microsoft.com/office/drawing/2014/main" id="{22EB196C-2F5D-4E5F-8197-4B27A26956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Freeform 16">
            <a:extLst>
              <a:ext uri="{FF2B5EF4-FFF2-40B4-BE49-F238E27FC236}">
                <a16:creationId xmlns:a16="http://schemas.microsoft.com/office/drawing/2014/main" id="{C4C37E61-0DDE-4F1C-B16F-647B7748E0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16">
            <a:extLst>
              <a:ext uri="{FF2B5EF4-FFF2-40B4-BE49-F238E27FC236}">
                <a16:creationId xmlns:a16="http://schemas.microsoft.com/office/drawing/2014/main" id="{83E4D35B-B725-43A3-8700-13EA883161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Freeform 16">
            <a:extLst>
              <a:ext uri="{FF2B5EF4-FFF2-40B4-BE49-F238E27FC236}">
                <a16:creationId xmlns:a16="http://schemas.microsoft.com/office/drawing/2014/main" id="{DFDC3099-060A-459C-B00D-6B2A8AF327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3979100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6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Freeform 16">
            <a:extLst>
              <a:ext uri="{FF2B5EF4-FFF2-40B4-BE49-F238E27FC236}">
                <a16:creationId xmlns:a16="http://schemas.microsoft.com/office/drawing/2014/main" id="{6298FD96-64E6-44AB-9EF3-396593D796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9" name="Freeform 16">
            <a:extLst>
              <a:ext uri="{FF2B5EF4-FFF2-40B4-BE49-F238E27FC236}">
                <a16:creationId xmlns:a16="http://schemas.microsoft.com/office/drawing/2014/main" id="{1A275D64-7B39-498F-B354-E5794A407E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0" name="Freeform 16">
            <a:extLst>
              <a:ext uri="{FF2B5EF4-FFF2-40B4-BE49-F238E27FC236}">
                <a16:creationId xmlns:a16="http://schemas.microsoft.com/office/drawing/2014/main" id="{3ED2B953-6859-4D8E-845D-3FE108DCD2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" name="Freeform 16">
            <a:extLst>
              <a:ext uri="{FF2B5EF4-FFF2-40B4-BE49-F238E27FC236}">
                <a16:creationId xmlns:a16="http://schemas.microsoft.com/office/drawing/2014/main" id="{5FECDF22-6914-4622-ACD2-7C6A1386B0B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" name="Freeform 16">
            <a:extLst>
              <a:ext uri="{FF2B5EF4-FFF2-40B4-BE49-F238E27FC236}">
                <a16:creationId xmlns:a16="http://schemas.microsoft.com/office/drawing/2014/main" id="{A26BE408-F2D2-4FA0-9ABF-35288A98D0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3" name="Freeform 16">
            <a:extLst>
              <a:ext uri="{FF2B5EF4-FFF2-40B4-BE49-F238E27FC236}">
                <a16:creationId xmlns:a16="http://schemas.microsoft.com/office/drawing/2014/main" id="{0248A1B5-2DA6-4100-8419-9513B988FA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4" name="Freeform 16">
            <a:extLst>
              <a:ext uri="{FF2B5EF4-FFF2-40B4-BE49-F238E27FC236}">
                <a16:creationId xmlns:a16="http://schemas.microsoft.com/office/drawing/2014/main" id="{5876862B-145E-48E9-A458-CD9E60C83D8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Freeform 16">
            <a:extLst>
              <a:ext uri="{FF2B5EF4-FFF2-40B4-BE49-F238E27FC236}">
                <a16:creationId xmlns:a16="http://schemas.microsoft.com/office/drawing/2014/main" id="{65C4B916-0D4E-4B5D-8446-88918A54435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6" name="Freeform 16">
            <a:extLst>
              <a:ext uri="{FF2B5EF4-FFF2-40B4-BE49-F238E27FC236}">
                <a16:creationId xmlns:a16="http://schemas.microsoft.com/office/drawing/2014/main" id="{2A48F846-BC63-4F37-BE86-BB88B02E1B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" name="Freeform 16">
            <a:extLst>
              <a:ext uri="{FF2B5EF4-FFF2-40B4-BE49-F238E27FC236}">
                <a16:creationId xmlns:a16="http://schemas.microsoft.com/office/drawing/2014/main" id="{E6E609D1-BA25-415C-AAE2-9D92C2F895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" name="Freeform 16">
            <a:extLst>
              <a:ext uri="{FF2B5EF4-FFF2-40B4-BE49-F238E27FC236}">
                <a16:creationId xmlns:a16="http://schemas.microsoft.com/office/drawing/2014/main" id="{41C66315-BDE5-4778-AB35-E86302CC7ED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9" name="Freeform 16">
            <a:extLst>
              <a:ext uri="{FF2B5EF4-FFF2-40B4-BE49-F238E27FC236}">
                <a16:creationId xmlns:a16="http://schemas.microsoft.com/office/drawing/2014/main" id="{DE2149EA-9A15-4E3D-A477-462924F8596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16">
            <a:extLst>
              <a:ext uri="{FF2B5EF4-FFF2-40B4-BE49-F238E27FC236}">
                <a16:creationId xmlns:a16="http://schemas.microsoft.com/office/drawing/2014/main" id="{AD77D492-83B4-40BE-898C-41A2C8595E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1" name="Freeform 16">
            <a:extLst>
              <a:ext uri="{FF2B5EF4-FFF2-40B4-BE49-F238E27FC236}">
                <a16:creationId xmlns:a16="http://schemas.microsoft.com/office/drawing/2014/main" id="{F35C2877-A781-431D-B9B0-3B54A6704E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2" name="Freeform 16">
            <a:extLst>
              <a:ext uri="{FF2B5EF4-FFF2-40B4-BE49-F238E27FC236}">
                <a16:creationId xmlns:a16="http://schemas.microsoft.com/office/drawing/2014/main" id="{08B98FAC-EAAE-4DB7-9332-96C08FF956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3" name="Freeform 16">
            <a:extLst>
              <a:ext uri="{FF2B5EF4-FFF2-40B4-BE49-F238E27FC236}">
                <a16:creationId xmlns:a16="http://schemas.microsoft.com/office/drawing/2014/main" id="{9B169017-FA27-4BA1-8977-DBBC3F90472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16">
            <a:extLst>
              <a:ext uri="{FF2B5EF4-FFF2-40B4-BE49-F238E27FC236}">
                <a16:creationId xmlns:a16="http://schemas.microsoft.com/office/drawing/2014/main" id="{377AEB04-08E8-4E6F-97BF-A42341A705A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" name="Freeform 16">
            <a:extLst>
              <a:ext uri="{FF2B5EF4-FFF2-40B4-BE49-F238E27FC236}">
                <a16:creationId xmlns:a16="http://schemas.microsoft.com/office/drawing/2014/main" id="{06A8EE78-87D2-4984-953C-CC2D796835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" name="Freeform 16">
            <a:extLst>
              <a:ext uri="{FF2B5EF4-FFF2-40B4-BE49-F238E27FC236}">
                <a16:creationId xmlns:a16="http://schemas.microsoft.com/office/drawing/2014/main" id="{2A6B6BC3-DB80-4B15-931A-9467B13929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" name="Freeform 16">
            <a:extLst>
              <a:ext uri="{FF2B5EF4-FFF2-40B4-BE49-F238E27FC236}">
                <a16:creationId xmlns:a16="http://schemas.microsoft.com/office/drawing/2014/main" id="{7CE50AAF-A90D-4C46-9A1C-3E034DC7C68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Freeform 16">
            <a:extLst>
              <a:ext uri="{FF2B5EF4-FFF2-40B4-BE49-F238E27FC236}">
                <a16:creationId xmlns:a16="http://schemas.microsoft.com/office/drawing/2014/main" id="{F6744564-9FAE-420C-93A4-6BFA108DD71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Freeform 16">
            <a:extLst>
              <a:ext uri="{FF2B5EF4-FFF2-40B4-BE49-F238E27FC236}">
                <a16:creationId xmlns:a16="http://schemas.microsoft.com/office/drawing/2014/main" id="{BEF17B42-3BD1-4A85-B89F-837B52805A1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Freeform 16">
            <a:extLst>
              <a:ext uri="{FF2B5EF4-FFF2-40B4-BE49-F238E27FC236}">
                <a16:creationId xmlns:a16="http://schemas.microsoft.com/office/drawing/2014/main" id="{C8629AEC-A96C-4F2C-B61F-E7014F56E8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Freeform 16">
            <a:extLst>
              <a:ext uri="{FF2B5EF4-FFF2-40B4-BE49-F238E27FC236}">
                <a16:creationId xmlns:a16="http://schemas.microsoft.com/office/drawing/2014/main" id="{FA39E6F8-9B9C-476C-8D73-A63CB8383D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Freeform 16">
            <a:extLst>
              <a:ext uri="{FF2B5EF4-FFF2-40B4-BE49-F238E27FC236}">
                <a16:creationId xmlns:a16="http://schemas.microsoft.com/office/drawing/2014/main" id="{22109137-CBB4-48F1-BD55-569CFBFBDF5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Freeform 16">
            <a:extLst>
              <a:ext uri="{FF2B5EF4-FFF2-40B4-BE49-F238E27FC236}">
                <a16:creationId xmlns:a16="http://schemas.microsoft.com/office/drawing/2014/main" id="{DDC4D9AE-5369-4674-9BD4-6774969B8A0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Freeform 16">
            <a:extLst>
              <a:ext uri="{FF2B5EF4-FFF2-40B4-BE49-F238E27FC236}">
                <a16:creationId xmlns:a16="http://schemas.microsoft.com/office/drawing/2014/main" id="{CCC9A8BD-F3CE-41C7-B20E-34ADEC9900C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Freeform 16">
            <a:extLst>
              <a:ext uri="{FF2B5EF4-FFF2-40B4-BE49-F238E27FC236}">
                <a16:creationId xmlns:a16="http://schemas.microsoft.com/office/drawing/2014/main" id="{EC5DE385-92CA-4D56-864B-80A94E3AD7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Freeform 16">
            <a:extLst>
              <a:ext uri="{FF2B5EF4-FFF2-40B4-BE49-F238E27FC236}">
                <a16:creationId xmlns:a16="http://schemas.microsoft.com/office/drawing/2014/main" id="{675D7B31-F2F7-42D1-8D97-76BFF1D911A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Freeform 16">
            <a:extLst>
              <a:ext uri="{FF2B5EF4-FFF2-40B4-BE49-F238E27FC236}">
                <a16:creationId xmlns:a16="http://schemas.microsoft.com/office/drawing/2014/main" id="{E490C710-FB76-46C8-9290-0E2D57D4741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Freeform 16">
            <a:extLst>
              <a:ext uri="{FF2B5EF4-FFF2-40B4-BE49-F238E27FC236}">
                <a16:creationId xmlns:a16="http://schemas.microsoft.com/office/drawing/2014/main" id="{976C73FF-F287-4BA0-9A9E-539BA75EF3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Freeform 16">
            <a:extLst>
              <a:ext uri="{FF2B5EF4-FFF2-40B4-BE49-F238E27FC236}">
                <a16:creationId xmlns:a16="http://schemas.microsoft.com/office/drawing/2014/main" id="{93FBA672-180E-41B8-B68B-014479E0C3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4783175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Freeform 16">
            <a:extLst>
              <a:ext uri="{FF2B5EF4-FFF2-40B4-BE49-F238E27FC236}">
                <a16:creationId xmlns:a16="http://schemas.microsoft.com/office/drawing/2014/main" id="{04395A24-9C99-4593-8CFF-928D1EF56AF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69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Freeform 16">
            <a:extLst>
              <a:ext uri="{FF2B5EF4-FFF2-40B4-BE49-F238E27FC236}">
                <a16:creationId xmlns:a16="http://schemas.microsoft.com/office/drawing/2014/main" id="{12478674-956A-4326-A1B0-DA6D8C5D1E9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660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Freeform 16">
            <a:extLst>
              <a:ext uri="{FF2B5EF4-FFF2-40B4-BE49-F238E27FC236}">
                <a16:creationId xmlns:a16="http://schemas.microsoft.com/office/drawing/2014/main" id="{ED6296DB-5D60-4D2E-95FA-34BAA4F17AA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7050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Freeform 16">
            <a:extLst>
              <a:ext uri="{FF2B5EF4-FFF2-40B4-BE49-F238E27FC236}">
                <a16:creationId xmlns:a16="http://schemas.microsoft.com/office/drawing/2014/main" id="{4125ECEC-AE84-448C-ADCA-F38B6AEEDDE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2441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Freeform 16">
            <a:extLst>
              <a:ext uri="{FF2B5EF4-FFF2-40B4-BE49-F238E27FC236}">
                <a16:creationId xmlns:a16="http://schemas.microsoft.com/office/drawing/2014/main" id="{C6B4B432-3D86-41FB-A930-6C24C7A0F2B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7831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Freeform 16">
            <a:extLst>
              <a:ext uri="{FF2B5EF4-FFF2-40B4-BE49-F238E27FC236}">
                <a16:creationId xmlns:a16="http://schemas.microsoft.com/office/drawing/2014/main" id="{C111F9F0-9FA2-403E-B087-3C8E6E1235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3222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16">
            <a:extLst>
              <a:ext uri="{FF2B5EF4-FFF2-40B4-BE49-F238E27FC236}">
                <a16:creationId xmlns:a16="http://schemas.microsoft.com/office/drawing/2014/main" id="{D719450D-BEAF-4203-9B64-1D11C7320D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38613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16">
            <a:extLst>
              <a:ext uri="{FF2B5EF4-FFF2-40B4-BE49-F238E27FC236}">
                <a16:creationId xmlns:a16="http://schemas.microsoft.com/office/drawing/2014/main" id="{E71F8354-198E-41A4-805A-234076A39D6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003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Freeform 16">
            <a:extLst>
              <a:ext uri="{FF2B5EF4-FFF2-40B4-BE49-F238E27FC236}">
                <a16:creationId xmlns:a16="http://schemas.microsoft.com/office/drawing/2014/main" id="{6E9C59A7-1C76-4128-BDAF-4EAB1116F4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09394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Freeform 16">
            <a:extLst>
              <a:ext uri="{FF2B5EF4-FFF2-40B4-BE49-F238E27FC236}">
                <a16:creationId xmlns:a16="http://schemas.microsoft.com/office/drawing/2014/main" id="{6A8BCF4C-AB5B-4921-803D-F5AD870516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4784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Freeform 16">
            <a:extLst>
              <a:ext uri="{FF2B5EF4-FFF2-40B4-BE49-F238E27FC236}">
                <a16:creationId xmlns:a16="http://schemas.microsoft.com/office/drawing/2014/main" id="{C26C39CC-F3B4-4D0C-9547-2C232F17EA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0175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Freeform 16">
            <a:extLst>
              <a:ext uri="{FF2B5EF4-FFF2-40B4-BE49-F238E27FC236}">
                <a16:creationId xmlns:a16="http://schemas.microsoft.com/office/drawing/2014/main" id="{431EC152-B995-4D03-9688-5A068FF99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15566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16">
            <a:extLst>
              <a:ext uri="{FF2B5EF4-FFF2-40B4-BE49-F238E27FC236}">
                <a16:creationId xmlns:a16="http://schemas.microsoft.com/office/drawing/2014/main" id="{29D47941-4B89-4D60-803D-94A07905781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0956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Freeform 16">
            <a:extLst>
              <a:ext uri="{FF2B5EF4-FFF2-40B4-BE49-F238E27FC236}">
                <a16:creationId xmlns:a16="http://schemas.microsoft.com/office/drawing/2014/main" id="{DBA25B07-40D5-40AF-A049-53F1B779C9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6347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Freeform 16">
            <a:extLst>
              <a:ext uri="{FF2B5EF4-FFF2-40B4-BE49-F238E27FC236}">
                <a16:creationId xmlns:a16="http://schemas.microsoft.com/office/drawing/2014/main" id="{80F647B8-E6BA-4237-A7ED-F3B9EC8F2F9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1737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Freeform 16">
            <a:extLst>
              <a:ext uri="{FF2B5EF4-FFF2-40B4-BE49-F238E27FC236}">
                <a16:creationId xmlns:a16="http://schemas.microsoft.com/office/drawing/2014/main" id="{C6AF762E-EAAC-49D7-8A62-171ABC6F5C8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7128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Freeform 16">
            <a:extLst>
              <a:ext uri="{FF2B5EF4-FFF2-40B4-BE49-F238E27FC236}">
                <a16:creationId xmlns:a16="http://schemas.microsoft.com/office/drawing/2014/main" id="{A443E2CB-9777-4713-B3C1-4536D82B34F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2519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Freeform 16">
            <a:extLst>
              <a:ext uri="{FF2B5EF4-FFF2-40B4-BE49-F238E27FC236}">
                <a16:creationId xmlns:a16="http://schemas.microsoft.com/office/drawing/2014/main" id="{3FA59CD2-B424-4311-93B4-858D3311E3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7909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Freeform 16">
            <a:extLst>
              <a:ext uri="{FF2B5EF4-FFF2-40B4-BE49-F238E27FC236}">
                <a16:creationId xmlns:a16="http://schemas.microsoft.com/office/drawing/2014/main" id="{1C87E871-C4D2-49EF-819E-9699A5AF7C4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300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Freeform 16">
            <a:extLst>
              <a:ext uri="{FF2B5EF4-FFF2-40B4-BE49-F238E27FC236}">
                <a16:creationId xmlns:a16="http://schemas.microsoft.com/office/drawing/2014/main" id="{501448A0-2695-47AC-A7B3-9BE9EF417A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8690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Freeform 16">
            <a:extLst>
              <a:ext uri="{FF2B5EF4-FFF2-40B4-BE49-F238E27FC236}">
                <a16:creationId xmlns:a16="http://schemas.microsoft.com/office/drawing/2014/main" id="{3EB34CB5-0145-44CC-BCEF-D62AB80392F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081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Freeform 16">
            <a:extLst>
              <a:ext uri="{FF2B5EF4-FFF2-40B4-BE49-F238E27FC236}">
                <a16:creationId xmlns:a16="http://schemas.microsoft.com/office/drawing/2014/main" id="{881310E6-66C6-4770-B3E8-838EF61B09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9472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Freeform 16">
            <a:extLst>
              <a:ext uri="{FF2B5EF4-FFF2-40B4-BE49-F238E27FC236}">
                <a16:creationId xmlns:a16="http://schemas.microsoft.com/office/drawing/2014/main" id="{8485FCE5-37B0-4AA8-93D0-0DAA9FC1F0C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04862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16">
            <a:extLst>
              <a:ext uri="{FF2B5EF4-FFF2-40B4-BE49-F238E27FC236}">
                <a16:creationId xmlns:a16="http://schemas.microsoft.com/office/drawing/2014/main" id="{D7BF1549-8FBA-485B-BC6E-711AE8E262B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253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Freeform 16">
            <a:extLst>
              <a:ext uri="{FF2B5EF4-FFF2-40B4-BE49-F238E27FC236}">
                <a16:creationId xmlns:a16="http://schemas.microsoft.com/office/drawing/2014/main" id="{BE07F944-1E56-401A-AFCD-C8AC8B56779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643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Freeform 16">
            <a:extLst>
              <a:ext uri="{FF2B5EF4-FFF2-40B4-BE49-F238E27FC236}">
                <a16:creationId xmlns:a16="http://schemas.microsoft.com/office/drawing/2014/main" id="{6B0ADE17-E618-4A1F-B6DB-58B9D18267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10345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Freeform 16">
            <a:extLst>
              <a:ext uri="{FF2B5EF4-FFF2-40B4-BE49-F238E27FC236}">
                <a16:creationId xmlns:a16="http://schemas.microsoft.com/office/drawing/2014/main" id="{AF28E014-8FAC-4838-8FFC-12E438630A7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46425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Freeform 16">
            <a:extLst>
              <a:ext uri="{FF2B5EF4-FFF2-40B4-BE49-F238E27FC236}">
                <a16:creationId xmlns:a16="http://schemas.microsoft.com/office/drawing/2014/main" id="{8ECEDB7E-30D4-46FE-8B3F-2172EF355E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18157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Freeform 16">
            <a:extLst>
              <a:ext uri="{FF2B5EF4-FFF2-40B4-BE49-F238E27FC236}">
                <a16:creationId xmlns:a16="http://schemas.microsoft.com/office/drawing/2014/main" id="{8BD8BA53-B82B-4CD1-B0CE-ABC4BF59A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172063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Freeform 16">
            <a:extLst>
              <a:ext uri="{FF2B5EF4-FFF2-40B4-BE49-F238E27FC236}">
                <a16:creationId xmlns:a16="http://schemas.microsoft.com/office/drawing/2014/main" id="{DC4D949C-ED6C-473B-B147-A39BE08FD2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25969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Freeform 16">
            <a:extLst>
              <a:ext uri="{FF2B5EF4-FFF2-40B4-BE49-F238E27FC236}">
                <a16:creationId xmlns:a16="http://schemas.microsoft.com/office/drawing/2014/main" id="{21999829-15DC-44A4-9BD8-9876F9C8362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79862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Freeform 16">
            <a:extLst>
              <a:ext uri="{FF2B5EF4-FFF2-40B4-BE49-F238E27FC236}">
                <a16:creationId xmlns:a16="http://schemas.microsoft.com/office/drawing/2014/main" id="{8F7F2CFF-7C4E-4198-991A-AD39C4A7CC4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91211" y="5587248"/>
            <a:ext cx="184150" cy="619125"/>
          </a:xfrm>
          <a:custGeom>
            <a:avLst/>
            <a:gdLst>
              <a:gd name="T0" fmla="*/ 91 w 116"/>
              <a:gd name="T1" fmla="*/ 261 h 390"/>
              <a:gd name="T2" fmla="*/ 25 w 116"/>
              <a:gd name="T3" fmla="*/ 261 h 390"/>
              <a:gd name="T4" fmla="*/ 0 w 116"/>
              <a:gd name="T5" fmla="*/ 0 h 390"/>
              <a:gd name="T6" fmla="*/ 116 w 116"/>
              <a:gd name="T7" fmla="*/ 0 h 390"/>
              <a:gd name="T8" fmla="*/ 91 w 116"/>
              <a:gd name="T9" fmla="*/ 261 h 390"/>
              <a:gd name="T10" fmla="*/ 11 w 116"/>
              <a:gd name="T11" fmla="*/ 390 h 390"/>
              <a:gd name="T12" fmla="*/ 11 w 116"/>
              <a:gd name="T13" fmla="*/ 302 h 390"/>
              <a:gd name="T14" fmla="*/ 105 w 116"/>
              <a:gd name="T15" fmla="*/ 302 h 390"/>
              <a:gd name="T16" fmla="*/ 105 w 116"/>
              <a:gd name="T17" fmla="*/ 390 h 390"/>
              <a:gd name="T18" fmla="*/ 11 w 116"/>
              <a:gd name="T19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" h="390">
                <a:moveTo>
                  <a:pt x="91" y="261"/>
                </a:moveTo>
                <a:lnTo>
                  <a:pt x="25" y="261"/>
                </a:lnTo>
                <a:lnTo>
                  <a:pt x="0" y="0"/>
                </a:lnTo>
                <a:lnTo>
                  <a:pt x="116" y="0"/>
                </a:lnTo>
                <a:lnTo>
                  <a:pt x="91" y="261"/>
                </a:lnTo>
                <a:close/>
                <a:moveTo>
                  <a:pt x="11" y="390"/>
                </a:moveTo>
                <a:lnTo>
                  <a:pt x="11" y="302"/>
                </a:lnTo>
                <a:lnTo>
                  <a:pt x="105" y="302"/>
                </a:lnTo>
                <a:lnTo>
                  <a:pt x="105" y="390"/>
                </a:lnTo>
                <a:lnTo>
                  <a:pt x="11" y="39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863850" y="3764192"/>
            <a:ext cx="7464552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/>
          </p:nvPr>
        </p:nvSpPr>
        <p:spPr>
          <a:xfrm>
            <a:off x="2863850" y="4356989"/>
            <a:ext cx="746455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54B09158-D78B-4DDF-886D-47994B757AE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9912350" y="127000"/>
            <a:ext cx="40005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F71A21-2BC1-49B3-90A2-3459CB258AAD}"/>
              </a:ext>
            </a:extLst>
          </p:cNvPr>
          <p:cNvGrpSpPr/>
          <p:nvPr userDrawn="1"/>
        </p:nvGrpSpPr>
        <p:grpSpPr>
          <a:xfrm>
            <a:off x="-664463" y="1060450"/>
            <a:ext cx="2884436" cy="4051302"/>
            <a:chOff x="-831850" y="581026"/>
            <a:chExt cx="3567113" cy="501015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490D96E-A4D3-428A-8862-E3AC5517BB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31850" y="2471738"/>
              <a:ext cx="3567113" cy="3119438"/>
            </a:xfrm>
            <a:custGeom>
              <a:avLst/>
              <a:gdLst>
                <a:gd name="T0" fmla="*/ 434 w 464"/>
                <a:gd name="T1" fmla="*/ 406 h 406"/>
                <a:gd name="T2" fmla="*/ 30 w 464"/>
                <a:gd name="T3" fmla="*/ 406 h 406"/>
                <a:gd name="T4" fmla="*/ 0 w 464"/>
                <a:gd name="T5" fmla="*/ 376 h 406"/>
                <a:gd name="T6" fmla="*/ 0 w 464"/>
                <a:gd name="T7" fmla="*/ 30 h 406"/>
                <a:gd name="T8" fmla="*/ 30 w 464"/>
                <a:gd name="T9" fmla="*/ 0 h 406"/>
                <a:gd name="T10" fmla="*/ 434 w 464"/>
                <a:gd name="T11" fmla="*/ 0 h 406"/>
                <a:gd name="T12" fmla="*/ 464 w 464"/>
                <a:gd name="T13" fmla="*/ 30 h 406"/>
                <a:gd name="T14" fmla="*/ 464 w 464"/>
                <a:gd name="T15" fmla="*/ 376 h 406"/>
                <a:gd name="T16" fmla="*/ 434 w 464"/>
                <a:gd name="T17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406">
                  <a:moveTo>
                    <a:pt x="434" y="406"/>
                  </a:moveTo>
                  <a:cubicBezTo>
                    <a:pt x="30" y="406"/>
                    <a:pt x="30" y="406"/>
                    <a:pt x="30" y="406"/>
                  </a:cubicBezTo>
                  <a:cubicBezTo>
                    <a:pt x="13" y="406"/>
                    <a:pt x="0" y="393"/>
                    <a:pt x="0" y="37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50" y="0"/>
                    <a:pt x="464" y="14"/>
                    <a:pt x="464" y="30"/>
                  </a:cubicBezTo>
                  <a:cubicBezTo>
                    <a:pt x="464" y="376"/>
                    <a:pt x="464" y="376"/>
                    <a:pt x="464" y="376"/>
                  </a:cubicBezTo>
                  <a:cubicBezTo>
                    <a:pt x="464" y="393"/>
                    <a:pt x="450" y="406"/>
                    <a:pt x="434" y="406"/>
                  </a:cubicBezTo>
                  <a:close/>
                </a:path>
              </a:pathLst>
            </a:custGeom>
            <a:noFill/>
            <a:ln w="184150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96BE8AB-917E-45B5-A8E7-D0894308A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538" y="3262313"/>
              <a:ext cx="914400" cy="1590675"/>
            </a:xfrm>
            <a:custGeom>
              <a:avLst/>
              <a:gdLst>
                <a:gd name="T0" fmla="*/ 119 w 119"/>
                <a:gd name="T1" fmla="*/ 60 h 207"/>
                <a:gd name="T2" fmla="*/ 60 w 119"/>
                <a:gd name="T3" fmla="*/ 0 h 207"/>
                <a:gd name="T4" fmla="*/ 0 w 119"/>
                <a:gd name="T5" fmla="*/ 60 h 207"/>
                <a:gd name="T6" fmla="*/ 30 w 119"/>
                <a:gd name="T7" fmla="*/ 112 h 207"/>
                <a:gd name="T8" fmla="*/ 11 w 119"/>
                <a:gd name="T9" fmla="*/ 207 h 207"/>
                <a:gd name="T10" fmla="*/ 108 w 119"/>
                <a:gd name="T11" fmla="*/ 207 h 207"/>
                <a:gd name="T12" fmla="*/ 89 w 119"/>
                <a:gd name="T13" fmla="*/ 112 h 207"/>
                <a:gd name="T14" fmla="*/ 119 w 119"/>
                <a:gd name="T15" fmla="*/ 6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207">
                  <a:moveTo>
                    <a:pt x="119" y="60"/>
                  </a:moveTo>
                  <a:cubicBezTo>
                    <a:pt x="119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2"/>
                    <a:pt x="12" y="102"/>
                    <a:pt x="30" y="112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8" y="207"/>
                    <a:pt x="108" y="207"/>
                    <a:pt x="108" y="207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107" y="102"/>
                    <a:pt x="119" y="82"/>
                    <a:pt x="119" y="60"/>
                  </a:cubicBezTo>
                  <a:close/>
                </a:path>
              </a:pathLst>
            </a:custGeom>
            <a:solidFill>
              <a:srgbClr val="920000"/>
            </a:solidFill>
            <a:ln w="1841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7339805-5189-4F84-90CA-E0C4DDF57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39713" y="581026"/>
              <a:ext cx="2382838" cy="1958975"/>
            </a:xfrm>
            <a:custGeom>
              <a:avLst/>
              <a:gdLst>
                <a:gd name="T0" fmla="*/ 0 w 310"/>
                <a:gd name="T1" fmla="*/ 253 h 255"/>
                <a:gd name="T2" fmla="*/ 0 w 310"/>
                <a:gd name="T3" fmla="*/ 155 h 255"/>
                <a:gd name="T4" fmla="*/ 155 w 310"/>
                <a:gd name="T5" fmla="*/ 0 h 255"/>
                <a:gd name="T6" fmla="*/ 310 w 310"/>
                <a:gd name="T7" fmla="*/ 155 h 255"/>
                <a:gd name="T8" fmla="*/ 310 w 31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255">
                  <a:moveTo>
                    <a:pt x="0" y="253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69"/>
                    <a:pt x="69" y="0"/>
                    <a:pt x="155" y="0"/>
                  </a:cubicBezTo>
                  <a:cubicBezTo>
                    <a:pt x="240" y="0"/>
                    <a:pt x="310" y="69"/>
                    <a:pt x="310" y="155"/>
                  </a:cubicBezTo>
                  <a:cubicBezTo>
                    <a:pt x="310" y="255"/>
                    <a:pt x="310" y="255"/>
                    <a:pt x="310" y="255"/>
                  </a:cubicBezTo>
                </a:path>
              </a:pathLst>
            </a:custGeom>
            <a:noFill/>
            <a:ln w="184150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AC85DB3-0F9D-4452-8B7F-5DEBA69528E6}"/>
              </a:ext>
            </a:extLst>
          </p:cNvPr>
          <p:cNvSpPr/>
          <p:nvPr userDrawn="1"/>
        </p:nvSpPr>
        <p:spPr>
          <a:xfrm>
            <a:off x="-1327308" y="-152400"/>
            <a:ext cx="1325690" cy="652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A3689348-44BA-4A44-96EF-397E2D1A48DE}"/>
              </a:ext>
            </a:extLst>
          </p:cNvPr>
          <p:cNvSpPr/>
          <p:nvPr userDrawn="1"/>
        </p:nvSpPr>
        <p:spPr>
          <a:xfrm>
            <a:off x="10973671" y="-152400"/>
            <a:ext cx="1325690" cy="652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551AF2E-3873-4EF8-A8BC-A0A5719C40F0}"/>
              </a:ext>
            </a:extLst>
          </p:cNvPr>
          <p:cNvSpPr/>
          <p:nvPr userDrawn="1"/>
        </p:nvSpPr>
        <p:spPr>
          <a:xfrm rot="16200000">
            <a:off x="5129275" y="-5934192"/>
            <a:ext cx="405411" cy="11464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EE5E7AAD-F3FC-48FC-9D4C-1C270A1FAA02}"/>
              </a:ext>
            </a:extLst>
          </p:cNvPr>
          <p:cNvSpPr/>
          <p:nvPr userDrawn="1"/>
        </p:nvSpPr>
        <p:spPr>
          <a:xfrm rot="16200000">
            <a:off x="5129270" y="643723"/>
            <a:ext cx="405411" cy="11464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ECED90-E70C-4500-899C-E2FA9A2CE7D8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103486A-1F05-438C-A862-64AA7CEBE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C549CFBB-10D1-4199-970E-85C922ABA5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4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21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_SUB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612" y="758824"/>
            <a:ext cx="9014155" cy="39332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287D93-1CC1-42BE-A9C5-6AFEDDF37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8612" y="1142603"/>
            <a:ext cx="9014155" cy="4210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144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DINPro-Regular" panose="02000503030000020004" pitchFamily="50" charset="0"/>
              </a:defRPr>
            </a:lvl1pPr>
            <a:lvl2pPr marL="571149" indent="0" algn="l">
              <a:lnSpc>
                <a:spcPct val="90000"/>
              </a:lnSpc>
              <a:buFontTx/>
              <a:buNone/>
              <a:defRPr sz="168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088365" indent="0" algn="l">
              <a:lnSpc>
                <a:spcPct val="90000"/>
              </a:lnSpc>
              <a:buFontTx/>
              <a:buNone/>
              <a:defRPr sz="1680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545265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452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1_Title, Subtitle, Content - NO LOGO &amp; PAGE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96" lvl="0" indent="-228597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accent4"/>
                </a:solidFill>
              </a:defRPr>
            </a:lvl1pPr>
            <a:lvl2pPr marL="914391" lvl="1" indent="-228597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2pPr>
            <a:lvl3pPr marL="1371587" lvl="2" indent="-228597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3pPr>
            <a:lvl4pPr marL="1828782" lvl="3" indent="-342896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5978" lvl="4" indent="-35559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173" lvl="5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368" lvl="6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563" lvl="7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759" lvl="8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2"/>
          </p:nvPr>
        </p:nvSpPr>
        <p:spPr>
          <a:xfrm>
            <a:off x="498348" y="108813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96" lvl="0" indent="-228597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391" lvl="1" indent="-228597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587" lvl="2" indent="-228597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782" lvl="3" indent="-228597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5978" lvl="4" indent="-228597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173" lvl="5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368" lvl="6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563" lvl="7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759" lvl="8" indent="-34289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/>
          <p:nvPr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8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045C85-DCD7-48F7-A0FC-BAF30422B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2483" y="0"/>
            <a:ext cx="10930317" cy="6172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D8D969-7006-4411-A4A0-4152C6420741}"/>
              </a:ext>
            </a:extLst>
          </p:cNvPr>
          <p:cNvGrpSpPr/>
          <p:nvPr userDrawn="1"/>
        </p:nvGrpSpPr>
        <p:grpSpPr>
          <a:xfrm>
            <a:off x="555338" y="4213621"/>
            <a:ext cx="2812176" cy="1431389"/>
            <a:chOff x="503924" y="4013832"/>
            <a:chExt cx="3312271" cy="1685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CE923-F379-46D8-AB7F-0F06F99DA2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3337" y="4013832"/>
              <a:ext cx="3232858" cy="11327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A12B36-8CE1-413D-8C27-EBCA8B5431B6}"/>
                </a:ext>
              </a:extLst>
            </p:cNvPr>
            <p:cNvSpPr txBox="1"/>
            <p:nvPr userDrawn="1"/>
          </p:nvSpPr>
          <p:spPr>
            <a:xfrm>
              <a:off x="503924" y="5316943"/>
              <a:ext cx="2518608" cy="3828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680">
                  <a:solidFill>
                    <a:schemeClr val="tx2"/>
                  </a:solidFill>
                  <a:latin typeface="Trebuchet MS" panose="020B0603020202020204" pitchFamily="34" charset="0"/>
                </a:rPr>
                <a:t>www.nvidia.com/dli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4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12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4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8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96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5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4" y="5767960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205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6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40">
                <a:solidFill>
                  <a:schemeClr val="accent4"/>
                </a:solidFill>
              </a:defRPr>
            </a:lvl1pPr>
            <a:lvl2pPr marL="571511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47" indent="0"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7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2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F9747-F937-4A08-B9BC-15A056DB9030}"/>
              </a:ext>
            </a:extLst>
          </p:cNvPr>
          <p:cNvGrpSpPr/>
          <p:nvPr userDrawn="1"/>
        </p:nvGrpSpPr>
        <p:grpSpPr>
          <a:xfrm>
            <a:off x="0" y="-1"/>
            <a:ext cx="3583949" cy="6172201"/>
            <a:chOff x="0" y="-1"/>
            <a:chExt cx="5973248" cy="102870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543E56-3332-4CFB-B2F1-3630BA918BE8}"/>
                </a:ext>
              </a:extLst>
            </p:cNvPr>
            <p:cNvSpPr/>
            <p:nvPr userDrawn="1"/>
          </p:nvSpPr>
          <p:spPr>
            <a:xfrm>
              <a:off x="0" y="-1"/>
              <a:ext cx="5973248" cy="10286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920C2B-A6B9-454B-A43F-37B117537C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399667"/>
              <a:ext cx="5973248" cy="88873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0E8C80-7E0E-4DFC-9DE0-AA464CF0C93E}"/>
                </a:ext>
              </a:extLst>
            </p:cNvPr>
            <p:cNvSpPr/>
            <p:nvPr userDrawn="1"/>
          </p:nvSpPr>
          <p:spPr>
            <a:xfrm>
              <a:off x="0" y="1"/>
              <a:ext cx="5973248" cy="10286999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88875" y="2372657"/>
            <a:ext cx="2806198" cy="1067773"/>
          </a:xfrm>
        </p:spPr>
        <p:txBody>
          <a:bodyPr anchor="b"/>
          <a:lstStyle>
            <a:lvl1pPr algn="ctr">
              <a:defRPr sz="264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562836-24B9-4904-B23B-56D3A9DFA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4695" y="5775855"/>
            <a:ext cx="630757" cy="2241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395404-0E73-4997-93C2-270BC23A617A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519061" y="1655461"/>
            <a:ext cx="5946361" cy="3718925"/>
          </a:xfrm>
        </p:spPr>
        <p:txBody>
          <a:bodyPr/>
          <a:lstStyle>
            <a:lvl1pPr marL="230192" indent="-230192">
              <a:buClr>
                <a:schemeClr val="bg2"/>
              </a:buClr>
              <a:buSzPct val="75000"/>
              <a:buFontTx/>
              <a:buBlip>
                <a:blip r:embed="rId4"/>
              </a:buBlip>
              <a:defRPr sz="1440">
                <a:solidFill>
                  <a:schemeClr val="accent4"/>
                </a:solidFill>
              </a:defRPr>
            </a:lvl1pPr>
            <a:lvl2pPr marL="800116" indent="-228605">
              <a:buClr>
                <a:schemeClr val="bg2"/>
              </a:buClr>
              <a:buSzPct val="75000"/>
              <a:buFontTx/>
              <a:buBlip>
                <a:blip r:embed="rId4"/>
              </a:buBlip>
              <a:defRPr sz="1200">
                <a:solidFill>
                  <a:schemeClr val="accent4"/>
                </a:solidFill>
              </a:defRPr>
            </a:lvl2pPr>
            <a:lvl3pPr marL="1258913" indent="-169867">
              <a:buClr>
                <a:schemeClr val="bg2"/>
              </a:buClr>
              <a:buSzPct val="75000"/>
              <a:buFontTx/>
              <a:buBlip>
                <a:blip r:embed="rId4"/>
              </a:buBlip>
              <a:defRPr sz="108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SzPct val="75000"/>
              <a:buFontTx/>
              <a:buBlip>
                <a:blip r:embed="rId4"/>
              </a:buBlip>
              <a:defRPr sz="96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229F0F7-E9ED-4A33-B06D-4C66337C5C8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19060" y="887782"/>
            <a:ext cx="5946361" cy="525463"/>
          </a:xfrm>
        </p:spPr>
        <p:txBody>
          <a:bodyPr anchor="b"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800" b="0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5063CA-B7CB-431F-B934-65CF15480DC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88875" y="3465048"/>
            <a:ext cx="2806198" cy="525463"/>
          </a:xfrm>
        </p:spPr>
        <p:txBody>
          <a:bodyPr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680" b="0" kern="0" cap="none" baseline="0" dirty="0">
                <a:solidFill>
                  <a:srgbClr val="4C7600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33" y="1798591"/>
            <a:ext cx="4204402" cy="618631"/>
          </a:xfrm>
        </p:spPr>
        <p:txBody>
          <a:bodyPr/>
          <a:lstStyle>
            <a:lvl1pPr algn="l">
              <a:defRPr sz="288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3" y="2348398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341111"/>
            <a:ext cx="4865044" cy="618631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2115287"/>
            <a:ext cx="4851665" cy="3336356"/>
          </a:xfrm>
        </p:spPr>
        <p:txBody>
          <a:bodyPr/>
          <a:lstStyle>
            <a:lvl1pPr marL="144780" indent="-14478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70000"/>
              <a:buFontTx/>
              <a:buBlip>
                <a:blip r:embed="rId2"/>
              </a:buBlip>
              <a:defRPr sz="960">
                <a:solidFill>
                  <a:schemeClr val="accent4"/>
                </a:solidFill>
              </a:defRPr>
            </a:lvl1pPr>
            <a:lvl2pPr marL="520065" indent="-144780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SzPct val="70000"/>
              <a:buFontTx/>
              <a:buBlip>
                <a:blip r:embed="rId2"/>
              </a:buBlip>
              <a:defRPr sz="840">
                <a:solidFill>
                  <a:schemeClr val="accent4"/>
                </a:solidFill>
              </a:defRPr>
            </a:lvl2pPr>
            <a:lvl3pPr marL="851535" indent="-129540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SzPct val="70000"/>
              <a:buFontTx/>
              <a:buBlip>
                <a:blip r:embed="rId2"/>
              </a:buBlip>
              <a:defRPr sz="72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517A5-BD46-4B7B-AD34-69458B742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9449" y="476181"/>
            <a:ext cx="1138661" cy="3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1"/>
            <a:ext cx="5440680" cy="618631"/>
          </a:xfrm>
        </p:spPr>
        <p:txBody>
          <a:bodyPr/>
          <a:lstStyle>
            <a:lvl1pPr algn="l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7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11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080">
                <a:solidFill>
                  <a:schemeClr val="accent4"/>
                </a:solidFill>
              </a:defRPr>
            </a:lvl2pPr>
            <a:lvl3pPr marL="1089047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960">
                <a:solidFill>
                  <a:schemeClr val="accent4"/>
                </a:solidFill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7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6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FD9CBF-1DFF-47C7-94C0-D6898AC4188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97F31-BB05-44D9-A524-9091CC904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F5A655-0BF8-4839-9A1F-35D84A80B02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9"/>
            <a:ext cx="9976104" cy="590931"/>
          </a:xfrm>
        </p:spPr>
        <p:txBody>
          <a:bodyPr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6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D3F1DB-7725-44A9-AA0E-BE90EBCE4548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6D90A-01B9-4797-A0C4-65FCFFB2C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17378" cy="6172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03C1CA-BDE5-453B-8510-16540C04D1D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9"/>
            <a:ext cx="5376672" cy="1373939"/>
          </a:xfrm>
        </p:spPr>
        <p:txBody>
          <a:bodyPr anchor="b"/>
          <a:lstStyle>
            <a:lvl1pPr algn="ctr">
              <a:defRPr sz="348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9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7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9"/>
            <a:ext cx="7461504" cy="590931"/>
          </a:xfrm>
        </p:spPr>
        <p:txBody>
          <a:bodyPr/>
          <a:lstStyle>
            <a:lvl1pPr algn="l">
              <a:defRPr sz="288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9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1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5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927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ct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T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648201" y="1465719"/>
            <a:ext cx="5714999" cy="1785202"/>
          </a:xfrm>
        </p:spPr>
        <p:txBody>
          <a:bodyPr anchor="b"/>
          <a:lstStyle>
            <a:lvl1pPr algn="l">
              <a:defRPr sz="4000" baseline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648200" y="3260139"/>
            <a:ext cx="5709438" cy="69896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11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47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74861" indent="-22860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67" indent="-22860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BE0D6-4AFB-4F26-986F-E828151A5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3933227"/>
            <a:ext cx="5708650" cy="949325"/>
          </a:xfrm>
        </p:spPr>
        <p:txBody>
          <a:bodyPr/>
          <a:lstStyle>
            <a:lvl1pPr>
              <a:lnSpc>
                <a:spcPct val="90000"/>
              </a:lnSpc>
              <a:defRPr sz="160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  <a:lvl2pPr>
              <a:lnSpc>
                <a:spcPct val="90000"/>
              </a:lnSpc>
              <a:defRPr sz="160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2pPr>
            <a:lvl3pPr>
              <a:lnSpc>
                <a:spcPct val="90000"/>
              </a:lnSpc>
              <a:defRPr sz="160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3pPr>
            <a:lvl4pPr>
              <a:lnSpc>
                <a:spcPct val="90000"/>
              </a:lnSpc>
              <a:defRPr sz="160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4pPr>
            <a:lvl5pPr>
              <a:lnSpc>
                <a:spcPct val="90000"/>
              </a:lnSpc>
              <a:defRPr sz="1600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0384D0-652E-466D-BA31-25CB9F39E6C9}"/>
              </a:ext>
            </a:extLst>
          </p:cNvPr>
          <p:cNvSpPr/>
          <p:nvPr userDrawn="1"/>
        </p:nvSpPr>
        <p:spPr>
          <a:xfrm>
            <a:off x="-41600" y="-18288"/>
            <a:ext cx="2464760" cy="6217920"/>
          </a:xfrm>
          <a:custGeom>
            <a:avLst/>
            <a:gdLst>
              <a:gd name="connsiteX0" fmla="*/ 0 w 2478024"/>
              <a:gd name="connsiteY0" fmla="*/ 0 h 6217920"/>
              <a:gd name="connsiteX1" fmla="*/ 2478024 w 2478024"/>
              <a:gd name="connsiteY1" fmla="*/ 0 h 6217920"/>
              <a:gd name="connsiteX2" fmla="*/ 1216152 w 2478024"/>
              <a:gd name="connsiteY2" fmla="*/ 6217920 h 6217920"/>
              <a:gd name="connsiteX3" fmla="*/ 18288 w 2478024"/>
              <a:gd name="connsiteY3" fmla="*/ 6217920 h 6217920"/>
              <a:gd name="connsiteX4" fmla="*/ 18288 w 2478024"/>
              <a:gd name="connsiteY4" fmla="*/ 18288 h 6217920"/>
              <a:gd name="connsiteX0" fmla="*/ 0 w 2478024"/>
              <a:gd name="connsiteY0" fmla="*/ 0 h 6217920"/>
              <a:gd name="connsiteX1" fmla="*/ 2478024 w 2478024"/>
              <a:gd name="connsiteY1" fmla="*/ 0 h 6217920"/>
              <a:gd name="connsiteX2" fmla="*/ 1216152 w 2478024"/>
              <a:gd name="connsiteY2" fmla="*/ 6217920 h 6217920"/>
              <a:gd name="connsiteX3" fmla="*/ 18288 w 2478024"/>
              <a:gd name="connsiteY3" fmla="*/ 6217920 h 6217920"/>
              <a:gd name="connsiteX4" fmla="*/ 13264 w 2478024"/>
              <a:gd name="connsiteY4" fmla="*/ 23312 h 6217920"/>
              <a:gd name="connsiteX0" fmla="*/ 1726 w 2464760"/>
              <a:gd name="connsiteY0" fmla="*/ 0 h 6217920"/>
              <a:gd name="connsiteX1" fmla="*/ 2464760 w 2464760"/>
              <a:gd name="connsiteY1" fmla="*/ 0 h 6217920"/>
              <a:gd name="connsiteX2" fmla="*/ 1202888 w 2464760"/>
              <a:gd name="connsiteY2" fmla="*/ 6217920 h 6217920"/>
              <a:gd name="connsiteX3" fmla="*/ 5024 w 2464760"/>
              <a:gd name="connsiteY3" fmla="*/ 6217920 h 6217920"/>
              <a:gd name="connsiteX4" fmla="*/ 0 w 2464760"/>
              <a:gd name="connsiteY4" fmla="*/ 23312 h 621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760" h="6217920">
                <a:moveTo>
                  <a:pt x="1726" y="0"/>
                </a:moveTo>
                <a:lnTo>
                  <a:pt x="2464760" y="0"/>
                </a:lnTo>
                <a:lnTo>
                  <a:pt x="1202888" y="6217920"/>
                </a:lnTo>
                <a:lnTo>
                  <a:pt x="5024" y="6217920"/>
                </a:lnTo>
                <a:cubicBezTo>
                  <a:pt x="5024" y="4151376"/>
                  <a:pt x="0" y="2089856"/>
                  <a:pt x="0" y="23312"/>
                </a:cubicBezTo>
              </a:path>
            </a:pathLst>
          </a:cu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A9A35EC-BDE3-4130-A403-7450FE08A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36" y="408127"/>
            <a:ext cx="1306380" cy="7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TC Logo">
  <p:cSld name="6_GTC Log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48201" y="1465719"/>
            <a:ext cx="5714999" cy="178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648200" y="3260139"/>
            <a:ext cx="5709438" cy="69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74320" lvl="0" indent="-1371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Trebuchet MS"/>
              <a:buNone/>
              <a:defRPr sz="1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48640" lvl="1" indent="-1371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Trebuchet MS"/>
              <a:buNone/>
              <a:defRPr sz="1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22960" lvl="2" indent="-13716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97280" lvl="3" indent="-25146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1371600" lvl="4" indent="-26414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1645920" lvl="5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1920240" lvl="6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194560" lvl="7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2468880" lvl="8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648200" y="3933227"/>
            <a:ext cx="5708650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74320" lvl="0" indent="-13716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667"/>
              <a:buFont typeface="Trebuchet MS"/>
              <a:buNone/>
              <a:defRPr sz="1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48640" lvl="1" indent="-13716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667"/>
              <a:buFont typeface="Trebuchet MS"/>
              <a:buNone/>
              <a:defRPr sz="1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22960" lvl="2" indent="-13716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667"/>
              <a:buFont typeface="Trebuchet MS"/>
              <a:buNone/>
              <a:defRPr sz="1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97280" lvl="3" indent="-23877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2667"/>
              <a:buFont typeface="Trebuchet MS"/>
              <a:buChar char="–"/>
              <a:defRPr sz="1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lvl="4" indent="-238772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999999"/>
              </a:buClr>
              <a:buSzPts val="2667"/>
              <a:buFont typeface="Trebuchet MS"/>
              <a:buChar char="»"/>
              <a:defRPr sz="16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645920" lvl="5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1920240" lvl="6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194560" lvl="7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2468880" lvl="8" indent="-20574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41600" y="-18288"/>
            <a:ext cx="2464760" cy="6217921"/>
          </a:xfrm>
          <a:custGeom>
            <a:avLst/>
            <a:gdLst/>
            <a:ahLst/>
            <a:cxnLst/>
            <a:rect l="l" t="t" r="r" b="b"/>
            <a:pathLst>
              <a:path w="2464760" h="6217920" extrusionOk="0">
                <a:moveTo>
                  <a:pt x="1726" y="0"/>
                </a:moveTo>
                <a:lnTo>
                  <a:pt x="2464760" y="0"/>
                </a:lnTo>
                <a:lnTo>
                  <a:pt x="1202888" y="6217920"/>
                </a:lnTo>
                <a:lnTo>
                  <a:pt x="5024" y="6217920"/>
                </a:lnTo>
                <a:cubicBezTo>
                  <a:pt x="5024" y="4151376"/>
                  <a:pt x="0" y="2089856"/>
                  <a:pt x="0" y="23312"/>
                </a:cubicBezTo>
              </a:path>
            </a:pathLst>
          </a:custGeom>
          <a:solidFill>
            <a:srgbClr val="76B900"/>
          </a:solidFill>
          <a:ln>
            <a:noFill/>
          </a:ln>
        </p:spPr>
        <p:txBody>
          <a:bodyPr spcFirstLastPara="1" wrap="square" lIns="54855" tIns="27420" rIns="54855" bIns="2742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8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136" y="408127"/>
            <a:ext cx="1306380" cy="748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84248" y="247654"/>
            <a:ext cx="9204324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10178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105121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1055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10451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690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8347" y="661231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2325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1045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5730" marR="0" lvl="3" indent="-902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8520" marR="0" lvl="4" indent="-891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04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98347" y="661231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610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884257" y="247652"/>
            <a:ext cx="9204324" cy="612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549275" y="1439866"/>
            <a:ext cx="4945062" cy="4252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11448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105121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23258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–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23151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2300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2285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2270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22561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5646739" y="1439866"/>
            <a:ext cx="4945061" cy="4252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524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11448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105121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23258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–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23151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2300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2285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22709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22561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2720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 - NO LOG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98347" y="459204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4656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553496" y="5347105"/>
            <a:ext cx="7865806" cy="3748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7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1654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018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98347" y="5166716"/>
            <a:ext cx="9976103" cy="541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292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6517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98347" y="661231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2325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1045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5730" marR="0" lvl="3" indent="-902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8520" marR="0" lvl="4" indent="-891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63453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98347" y="661231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2325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1045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5730" marR="0" lvl="3" indent="-902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8520" marR="0" lvl="4" indent="-8919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4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748" t="16214" r="9586" b="11122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50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4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1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ct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1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305" t="3895" r="12403" b="26543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90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image" Target="../media/image8.jpe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2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F701662-885B-4DC0-B8A1-1C122331B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80703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89ED2A-128B-41FE-AED0-09DCBB69D60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0482" y="5887395"/>
            <a:ext cx="475891" cy="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all" baseline="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5"/>
          </a:solidFill>
          <a:latin typeface="Trebuchet MS" pitchFamily="34" charset="0"/>
          <a:ea typeface="+mn-ea"/>
          <a:cs typeface="+mn-cs"/>
        </a:defRPr>
      </a:lvl1pPr>
      <a:lvl2pPr marL="57150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5"/>
          </a:solidFill>
          <a:latin typeface="Trebuchet MS" pitchFamily="34" charset="0"/>
        </a:defRPr>
      </a:lvl2pPr>
      <a:lvl3pPr marL="108902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5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365853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9"/>
            <a:ext cx="9948931" cy="35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588D7-E684-4A48-8591-9BC2DBBCDD6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94695" y="5775855"/>
            <a:ext cx="630757" cy="2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549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12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1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2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3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11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080" b="0">
          <a:solidFill>
            <a:schemeClr val="accent4"/>
          </a:solidFill>
          <a:latin typeface="Trebuchet MS" pitchFamily="34" charset="0"/>
        </a:defRPr>
      </a:lvl2pPr>
      <a:lvl3pPr marL="108904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61" indent="-228605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67" indent="-2286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7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86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95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604" indent="-228605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5" y="653531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56" marR="0" lvl="5" indent="-1255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12" marR="0" lvl="6" indent="-12412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166" marR="0" lvl="7" indent="-12266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214" marR="0" lvl="8" indent="-12113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318" marR="0" lvl="1" indent="-1251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8678" marR="0" lvl="2" indent="-917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259" marR="0" lvl="3" indent="-110558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051" marR="0" lvl="4" indent="-11045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106" marR="0" lvl="5" indent="-11030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1156" marR="0" lvl="6" indent="-11015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8210" marR="0" lvl="7" indent="-110009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5262" marR="0" lvl="8" indent="-109861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9762257" y="5827441"/>
            <a:ext cx="321028" cy="1692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grpSp>
        <p:nvGrpSpPr>
          <p:cNvPr id="15" name="Shape 15"/>
          <p:cNvGrpSpPr/>
          <p:nvPr/>
        </p:nvGrpSpPr>
        <p:grpSpPr>
          <a:xfrm>
            <a:off x="10153706" y="5866412"/>
            <a:ext cx="583501" cy="107781"/>
            <a:chOff x="677491" y="-1417930"/>
            <a:chExt cx="3154605" cy="582699"/>
          </a:xfrm>
        </p:grpSpPr>
        <p:sp>
          <p:nvSpPr>
            <p:cNvPr id="16" name="Shape 16"/>
            <p:cNvSpPr/>
            <p:nvPr/>
          </p:nvSpPr>
          <p:spPr>
            <a:xfrm>
              <a:off x="3761771" y="-980904"/>
              <a:ext cx="70326" cy="686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00563" y="-1309092"/>
              <a:ext cx="2039443" cy="3851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677491" y="-1417930"/>
              <a:ext cx="877395" cy="582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1118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hyperlink" Target="http://yann.lecun.com/exdb/lenet/index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w@nvidia.com" TargetMode="External"/><Relationship Id="rId2" Type="http://schemas.openxmlformats.org/officeDocument/2006/relationships/hyperlink" Target="mailto:kkeipert@nvidia.com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rodrigob.github.io/are_we_there_yet/build/classification_datasets_results.html#4d4e495354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hyperlink" Target="https://en.wikipedia.org/wiki/Logistic_fun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www.nvidia.com/en-us/gtc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2.emf"/><Relationship Id="rId5" Type="http://schemas.openxmlformats.org/officeDocument/2006/relationships/image" Target="../media/image38.jpeg"/><Relationship Id="rId4" Type="http://schemas.openxmlformats.org/officeDocument/2006/relationships/hyperlink" Target="http://www.nvidia.com/GTC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deeplearning.cs.cmu.edu/pdfs/Cybenko.pdf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Models (CNN) Using </a:t>
            </a:r>
            <a:r>
              <a:rPr lang="en-US" dirty="0" err="1"/>
              <a:t>tf.Keras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4456-B73F-4763-8097-E6226118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Training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646E0-D8D3-48F7-A8E7-C4AE4E9F2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90A8B-F6D5-4D9C-9482-246A55E5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64" y="1983994"/>
            <a:ext cx="4523247" cy="318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80FEC-3BFF-45A3-9E23-C62CFC80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47" y="1983994"/>
            <a:ext cx="4639663" cy="32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D166-6E37-4C71-92F9-312C76D2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5848-050D-4251-A0D6-AF936F33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Before Neural Networks, image recognition was very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Lots of hand coding. What features are important?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Classification, bounding box, segmentation…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Most codes could be defeated by rotating image or changing colors (or both)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Yann </a:t>
            </a:r>
            <a:r>
              <a:rPr lang="en-US" sz="1800" dirty="0" err="1"/>
              <a:t>LeCun</a:t>
            </a:r>
            <a:r>
              <a:rPr lang="en-US" sz="1800" dirty="0"/>
              <a:t> thought of using the convolution operator as an activation function in a Neural Network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use of DNN’s and CNN’s exploded after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67D6A-B0C5-4760-9615-0761CD3EB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0E352E-8A8F-495E-ABA2-4024DEF7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11" y="254197"/>
            <a:ext cx="7886700" cy="4467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8D166-6E37-4C71-92F9-312C76D2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0" y="139274"/>
            <a:ext cx="9976104" cy="590931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8C70B-5B81-45B3-9D59-5D98461C1C81}"/>
              </a:ext>
            </a:extLst>
          </p:cNvPr>
          <p:cNvSpPr txBox="1"/>
          <p:nvPr/>
        </p:nvSpPr>
        <p:spPr>
          <a:xfrm>
            <a:off x="18402" y="4417874"/>
            <a:ext cx="5486400" cy="175432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INPro"/>
              </a:rPr>
              <a:t>The convolutional layer does most of the computational heavy lifting in a CNN.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DINPro"/>
              </a:rPr>
              <a:t>It acts as the mathematical filters that help computers find edges of images, dark and light areas, colors, and other details, such as height, width and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DBAE-64AB-47C9-A62A-7AA5BAB4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0" y="497205"/>
            <a:ext cx="9976104" cy="590931"/>
          </a:xfrm>
        </p:spPr>
        <p:txBody>
          <a:bodyPr/>
          <a:lstStyle/>
          <a:p>
            <a:r>
              <a:rPr lang="en-US" dirty="0"/>
              <a:t>How a deep neural network sees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5B753-A858-4FF7-898C-89667540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01" y="1801200"/>
            <a:ext cx="7980198" cy="35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1318174" y="265922"/>
            <a:ext cx="8229600" cy="579646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Deep Learning?</a:t>
            </a:r>
          </a:p>
        </p:txBody>
      </p:sp>
      <p:pic>
        <p:nvPicPr>
          <p:cNvPr id="856" name="Shape 8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511" y="1305921"/>
            <a:ext cx="1752614" cy="1468199"/>
          </a:xfrm>
          <a:prstGeom prst="rect">
            <a:avLst/>
          </a:prstGeom>
          <a:noFill/>
          <a:ln w="12700" cap="flat" cmpd="sng">
            <a:solidFill>
              <a:srgbClr val="86868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5324" y="1305633"/>
            <a:ext cx="1750684" cy="1468778"/>
          </a:xfrm>
          <a:prstGeom prst="rect">
            <a:avLst/>
          </a:prstGeom>
          <a:noFill/>
          <a:ln w="12700" cap="flat" cmpd="sng">
            <a:solidFill>
              <a:srgbClr val="86868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668" y="1304595"/>
            <a:ext cx="1625800" cy="1474952"/>
          </a:xfrm>
          <a:prstGeom prst="rect">
            <a:avLst/>
          </a:prstGeom>
          <a:noFill/>
          <a:ln w="12700" cap="flat" cmpd="sng">
            <a:solidFill>
              <a:srgbClr val="86868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25039" y="1306512"/>
            <a:ext cx="1722940" cy="1475824"/>
          </a:xfrm>
          <a:prstGeom prst="rect">
            <a:avLst/>
          </a:prstGeom>
          <a:noFill/>
          <a:ln w="12700" cap="flat" cmpd="sng">
            <a:solidFill>
              <a:srgbClr val="868686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60" name="Shape 860"/>
          <p:cNvCxnSpPr/>
          <p:nvPr/>
        </p:nvCxnSpPr>
        <p:spPr>
          <a:xfrm rot="10800000">
            <a:off x="8765485" y="1023041"/>
            <a:ext cx="0" cy="499262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" name="Shape 861"/>
          <p:cNvSpPr txBox="1"/>
          <p:nvPr/>
        </p:nvSpPr>
        <p:spPr>
          <a:xfrm>
            <a:off x="8871004" y="2324062"/>
            <a:ext cx="1869471" cy="3138301"/>
          </a:xfrm>
          <a:prstGeom prst="rect">
            <a:avLst/>
          </a:prstGeom>
          <a:noFill/>
          <a:ln>
            <a:noFill/>
          </a:ln>
        </p:spPr>
        <p:txBody>
          <a:bodyPr lIns="34250" tIns="17125" rIns="34250" bIns="171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Typical Network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Task objective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e.g. Identify face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data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10-100M images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 layers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1B parameters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~30 </a:t>
            </a:r>
            <a:r>
              <a:rPr lang="en-US" sz="1300" b="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Exaflops</a:t>
            </a:r>
            <a:endParaRPr lang="en-US" sz="1300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300" b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~30 GPU days</a:t>
            </a:r>
          </a:p>
        </p:txBody>
      </p:sp>
      <p:grpSp>
        <p:nvGrpSpPr>
          <p:cNvPr id="862" name="Shape 862"/>
          <p:cNvGrpSpPr/>
          <p:nvPr/>
        </p:nvGrpSpPr>
        <p:grpSpPr>
          <a:xfrm>
            <a:off x="499467" y="3134225"/>
            <a:ext cx="8135677" cy="2206126"/>
            <a:chOff x="1006730" y="3077074"/>
            <a:chExt cx="8532369" cy="2296838"/>
          </a:xfrm>
        </p:grpSpPr>
        <p:sp>
          <p:nvSpPr>
            <p:cNvPr id="863" name="Shape 863"/>
            <p:cNvSpPr/>
            <p:nvPr/>
          </p:nvSpPr>
          <p:spPr>
            <a:xfrm>
              <a:off x="5807023" y="435476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5605085" y="4467323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5403146" y="457987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66" name="Shape 866"/>
            <p:cNvCxnSpPr/>
            <p:nvPr/>
          </p:nvCxnSpPr>
          <p:spPr>
            <a:xfrm flipH="1">
              <a:off x="5902595" y="4192389"/>
              <a:ext cx="826595" cy="42369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Shape 867"/>
            <p:cNvCxnSpPr/>
            <p:nvPr/>
          </p:nvCxnSpPr>
          <p:spPr>
            <a:xfrm flipH="1">
              <a:off x="5701269" y="4195889"/>
              <a:ext cx="1028533" cy="53624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8" name="Shape 868"/>
            <p:cNvSpPr/>
            <p:nvPr/>
          </p:nvSpPr>
          <p:spPr>
            <a:xfrm>
              <a:off x="1821914" y="307707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1820057" y="3464350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818200" y="3851625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1816342" y="423890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1814485" y="462617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1619975" y="3189630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1618117" y="3576905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1616261" y="3964180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1614404" y="435145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1612546" y="473873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1418036" y="3302185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1416179" y="368946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1414321" y="407673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1412465" y="446401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1410608" y="485128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1216098" y="341474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1214241" y="380201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1212383" y="418929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1210526" y="457656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1208670" y="496384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1014158" y="352729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1012301" y="3914573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1010445" y="430184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1008587" y="4689125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1006730" y="507640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3264405" y="331873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3262548" y="370601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3260691" y="409328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3258833" y="448056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3062466" y="343129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3060609" y="381856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3058752" y="420584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3056896" y="459312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2860527" y="3543850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2858671" y="393112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2856814" y="431840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2854957" y="470567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658589" y="365640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2654875" y="443095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2653017" y="481823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4601835" y="329887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4599978" y="368615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4598121" y="407342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4596264" y="4460703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4399896" y="341143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4398039" y="379870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4396182" y="418598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4394326" y="457325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4197957" y="352398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4196101" y="391126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4194244" y="429853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4192387" y="468581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3996019" y="363654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3992305" y="441109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3990448" y="479837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5810737" y="358021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5808880" y="396749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5608798" y="369277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5606942" y="408004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>
              <a:off x="5406860" y="380532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6932986" y="354380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6931129" y="393107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6929272" y="431835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>
              <a:off x="6731047" y="365635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6729190" y="404363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6727334" y="4430907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6529110" y="376891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6525396" y="454346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36" name="Shape 936"/>
            <p:cNvCxnSpPr/>
            <p:nvPr/>
          </p:nvCxnSpPr>
          <p:spPr>
            <a:xfrm rot="10800000">
              <a:off x="1715548" y="3450942"/>
              <a:ext cx="1200275" cy="62894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Shape 937"/>
            <p:cNvCxnSpPr/>
            <p:nvPr/>
          </p:nvCxnSpPr>
          <p:spPr>
            <a:xfrm rot="10800000">
              <a:off x="1513609" y="3563498"/>
              <a:ext cx="1402213" cy="51638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Shape 938"/>
            <p:cNvCxnSpPr/>
            <p:nvPr/>
          </p:nvCxnSpPr>
          <p:spPr>
            <a:xfrm rot="10800000">
              <a:off x="1311670" y="3676054"/>
              <a:ext cx="1604153" cy="403827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Shape 939"/>
            <p:cNvCxnSpPr/>
            <p:nvPr/>
          </p:nvCxnSpPr>
          <p:spPr>
            <a:xfrm rot="10800000">
              <a:off x="1713691" y="3838218"/>
              <a:ext cx="1202132" cy="241663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Shape 940"/>
            <p:cNvCxnSpPr/>
            <p:nvPr/>
          </p:nvCxnSpPr>
          <p:spPr>
            <a:xfrm rot="10800000">
              <a:off x="1511752" y="3950774"/>
              <a:ext cx="1404070" cy="129107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Shape 941"/>
            <p:cNvCxnSpPr/>
            <p:nvPr/>
          </p:nvCxnSpPr>
          <p:spPr>
            <a:xfrm rot="10800000">
              <a:off x="1309813" y="4063330"/>
              <a:ext cx="1606010" cy="1655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Shape 942"/>
            <p:cNvCxnSpPr/>
            <p:nvPr/>
          </p:nvCxnSpPr>
          <p:spPr>
            <a:xfrm flipH="1">
              <a:off x="1711834" y="4079882"/>
              <a:ext cx="1203988" cy="14561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Shape 943"/>
            <p:cNvCxnSpPr/>
            <p:nvPr/>
          </p:nvCxnSpPr>
          <p:spPr>
            <a:xfrm flipH="1">
              <a:off x="1509895" y="4079882"/>
              <a:ext cx="1405927" cy="25816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Shape 944"/>
            <p:cNvCxnSpPr/>
            <p:nvPr/>
          </p:nvCxnSpPr>
          <p:spPr>
            <a:xfrm flipH="1">
              <a:off x="1307956" y="4079882"/>
              <a:ext cx="1607867" cy="37072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5" name="Shape 945"/>
            <p:cNvSpPr/>
            <p:nvPr/>
          </p:nvSpPr>
          <p:spPr>
            <a:xfrm>
              <a:off x="2656732" y="404368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46" name="Shape 946"/>
            <p:cNvCxnSpPr/>
            <p:nvPr/>
          </p:nvCxnSpPr>
          <p:spPr>
            <a:xfrm rot="10800000">
              <a:off x="3359978" y="3580050"/>
              <a:ext cx="836122" cy="479969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Shape 947"/>
            <p:cNvCxnSpPr/>
            <p:nvPr/>
          </p:nvCxnSpPr>
          <p:spPr>
            <a:xfrm rot="10800000">
              <a:off x="3158039" y="3692606"/>
              <a:ext cx="1038062" cy="36741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Shape 948"/>
            <p:cNvCxnSpPr/>
            <p:nvPr/>
          </p:nvCxnSpPr>
          <p:spPr>
            <a:xfrm rot="10800000">
              <a:off x="2956100" y="3805162"/>
              <a:ext cx="1240000" cy="25485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Shape 949"/>
            <p:cNvCxnSpPr/>
            <p:nvPr/>
          </p:nvCxnSpPr>
          <p:spPr>
            <a:xfrm rot="10800000">
              <a:off x="3358121" y="3967326"/>
              <a:ext cx="837980" cy="9269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Shape 950"/>
            <p:cNvCxnSpPr/>
            <p:nvPr/>
          </p:nvCxnSpPr>
          <p:spPr>
            <a:xfrm flipH="1">
              <a:off x="3156182" y="4060019"/>
              <a:ext cx="1039918" cy="1986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Shape 951"/>
            <p:cNvCxnSpPr/>
            <p:nvPr/>
          </p:nvCxnSpPr>
          <p:spPr>
            <a:xfrm flipH="1">
              <a:off x="2954243" y="4060019"/>
              <a:ext cx="1241858" cy="132419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Shape 952"/>
            <p:cNvCxnSpPr/>
            <p:nvPr/>
          </p:nvCxnSpPr>
          <p:spPr>
            <a:xfrm flipH="1">
              <a:off x="3356264" y="4060019"/>
              <a:ext cx="839837" cy="29458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Shape 953"/>
            <p:cNvCxnSpPr/>
            <p:nvPr/>
          </p:nvCxnSpPr>
          <p:spPr>
            <a:xfrm flipH="1">
              <a:off x="3154325" y="4060019"/>
              <a:ext cx="1041775" cy="407138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Shape 954"/>
            <p:cNvCxnSpPr/>
            <p:nvPr/>
          </p:nvCxnSpPr>
          <p:spPr>
            <a:xfrm flipH="1">
              <a:off x="2952386" y="4060019"/>
              <a:ext cx="1243715" cy="51969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5" name="Shape 955"/>
            <p:cNvSpPr/>
            <p:nvPr/>
          </p:nvSpPr>
          <p:spPr>
            <a:xfrm>
              <a:off x="3997473" y="402050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56" name="Shape 956"/>
            <p:cNvCxnSpPr/>
            <p:nvPr/>
          </p:nvCxnSpPr>
          <p:spPr>
            <a:xfrm rot="10800000">
              <a:off x="4697407" y="3560187"/>
              <a:ext cx="966685" cy="66861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Shape 957"/>
            <p:cNvCxnSpPr/>
            <p:nvPr/>
          </p:nvCxnSpPr>
          <p:spPr>
            <a:xfrm rot="10800000">
              <a:off x="4495470" y="3672743"/>
              <a:ext cx="1168623" cy="55606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Shape 958"/>
            <p:cNvCxnSpPr/>
            <p:nvPr/>
          </p:nvCxnSpPr>
          <p:spPr>
            <a:xfrm rot="10800000">
              <a:off x="4293531" y="3785299"/>
              <a:ext cx="1370563" cy="44350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Shape 959"/>
            <p:cNvCxnSpPr/>
            <p:nvPr/>
          </p:nvCxnSpPr>
          <p:spPr>
            <a:xfrm rot="10800000">
              <a:off x="4695550" y="3947462"/>
              <a:ext cx="968542" cy="28134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Shape 960"/>
            <p:cNvCxnSpPr/>
            <p:nvPr/>
          </p:nvCxnSpPr>
          <p:spPr>
            <a:xfrm rot="10800000">
              <a:off x="4493613" y="4060018"/>
              <a:ext cx="1170480" cy="16878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Shape 961"/>
            <p:cNvCxnSpPr/>
            <p:nvPr/>
          </p:nvCxnSpPr>
          <p:spPr>
            <a:xfrm rot="10800000">
              <a:off x="4294983" y="4169264"/>
              <a:ext cx="1369109" cy="59538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Shape 962"/>
            <p:cNvCxnSpPr/>
            <p:nvPr/>
          </p:nvCxnSpPr>
          <p:spPr>
            <a:xfrm flipH="1">
              <a:off x="4693693" y="4228803"/>
              <a:ext cx="970398" cy="10593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Shape 963"/>
            <p:cNvCxnSpPr/>
            <p:nvPr/>
          </p:nvCxnSpPr>
          <p:spPr>
            <a:xfrm flipH="1">
              <a:off x="4491756" y="4228803"/>
              <a:ext cx="1172338" cy="21849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Shape 964"/>
            <p:cNvCxnSpPr/>
            <p:nvPr/>
          </p:nvCxnSpPr>
          <p:spPr>
            <a:xfrm flipH="1">
              <a:off x="4289817" y="4228803"/>
              <a:ext cx="1374276" cy="33104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5" name="Shape 965"/>
            <p:cNvSpPr/>
            <p:nvPr/>
          </p:nvSpPr>
          <p:spPr>
            <a:xfrm>
              <a:off x="5405003" y="4192603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66" name="Shape 966"/>
            <p:cNvCxnSpPr/>
            <p:nvPr/>
          </p:nvCxnSpPr>
          <p:spPr>
            <a:xfrm rot="10800000">
              <a:off x="6108860" y="3732473"/>
              <a:ext cx="620943" cy="46341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Shape 967"/>
            <p:cNvCxnSpPr/>
            <p:nvPr/>
          </p:nvCxnSpPr>
          <p:spPr>
            <a:xfrm rot="10800000">
              <a:off x="5906921" y="3845029"/>
              <a:ext cx="822881" cy="35086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Shape 968"/>
            <p:cNvCxnSpPr/>
            <p:nvPr/>
          </p:nvCxnSpPr>
          <p:spPr>
            <a:xfrm rot="10800000">
              <a:off x="5704983" y="3957585"/>
              <a:ext cx="1024820" cy="238303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Shape 969"/>
            <p:cNvCxnSpPr/>
            <p:nvPr/>
          </p:nvCxnSpPr>
          <p:spPr>
            <a:xfrm rot="10800000">
              <a:off x="6107003" y="4119748"/>
              <a:ext cx="622799" cy="7614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Shape 970"/>
            <p:cNvCxnSpPr/>
            <p:nvPr/>
          </p:nvCxnSpPr>
          <p:spPr>
            <a:xfrm flipH="1">
              <a:off x="5905065" y="4195889"/>
              <a:ext cx="824737" cy="3641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Shape 971"/>
            <p:cNvCxnSpPr/>
            <p:nvPr/>
          </p:nvCxnSpPr>
          <p:spPr>
            <a:xfrm flipH="1">
              <a:off x="5703126" y="4195889"/>
              <a:ext cx="1026677" cy="14897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Shape 972"/>
            <p:cNvCxnSpPr/>
            <p:nvPr/>
          </p:nvCxnSpPr>
          <p:spPr>
            <a:xfrm flipH="1">
              <a:off x="6104535" y="4192389"/>
              <a:ext cx="624657" cy="31113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3" name="Shape 973"/>
            <p:cNvSpPr/>
            <p:nvPr/>
          </p:nvSpPr>
          <p:spPr>
            <a:xfrm>
              <a:off x="6527253" y="415618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974" name="Shape 974"/>
            <p:cNvCxnSpPr/>
            <p:nvPr/>
          </p:nvCxnSpPr>
          <p:spPr>
            <a:xfrm rot="10800000" flipH="1">
              <a:off x="7026703" y="4186405"/>
              <a:ext cx="959603" cy="598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Shape 975"/>
            <p:cNvCxnSpPr/>
            <p:nvPr/>
          </p:nvCxnSpPr>
          <p:spPr>
            <a:xfrm rot="10800000">
              <a:off x="7228641" y="4079833"/>
              <a:ext cx="757666" cy="106573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Shape 976"/>
            <p:cNvCxnSpPr/>
            <p:nvPr/>
          </p:nvCxnSpPr>
          <p:spPr>
            <a:xfrm flipH="1">
              <a:off x="6824763" y="4186405"/>
              <a:ext cx="1161543" cy="118538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Shape 977"/>
            <p:cNvCxnSpPr/>
            <p:nvPr/>
          </p:nvCxnSpPr>
          <p:spPr>
            <a:xfrm rot="10800000">
              <a:off x="6826621" y="3917668"/>
              <a:ext cx="1159685" cy="268737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Shape 978"/>
            <p:cNvCxnSpPr/>
            <p:nvPr/>
          </p:nvCxnSpPr>
          <p:spPr>
            <a:xfrm rot="10800000">
              <a:off x="7028560" y="3805112"/>
              <a:ext cx="957747" cy="38129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Shape 979"/>
            <p:cNvCxnSpPr/>
            <p:nvPr/>
          </p:nvCxnSpPr>
          <p:spPr>
            <a:xfrm rot="10800000">
              <a:off x="7230497" y="3692556"/>
              <a:ext cx="755809" cy="493848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Shape 980"/>
            <p:cNvCxnSpPr/>
            <p:nvPr/>
          </p:nvCxnSpPr>
          <p:spPr>
            <a:xfrm flipH="1">
              <a:off x="6822907" y="4186405"/>
              <a:ext cx="1163400" cy="505814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Shape 981"/>
            <p:cNvCxnSpPr/>
            <p:nvPr/>
          </p:nvCxnSpPr>
          <p:spPr>
            <a:xfrm flipH="1">
              <a:off x="7024846" y="4186405"/>
              <a:ext cx="961460" cy="393258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Shape 982"/>
            <p:cNvCxnSpPr/>
            <p:nvPr/>
          </p:nvCxnSpPr>
          <p:spPr>
            <a:xfrm flipH="1">
              <a:off x="7226784" y="4186405"/>
              <a:ext cx="759523" cy="28070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Shape 983"/>
            <p:cNvCxnSpPr/>
            <p:nvPr/>
          </p:nvCxnSpPr>
          <p:spPr>
            <a:xfrm rot="10800000">
              <a:off x="8177994" y="3408134"/>
              <a:ext cx="378281" cy="38541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Shape 984"/>
            <p:cNvCxnSpPr/>
            <p:nvPr/>
          </p:nvCxnSpPr>
          <p:spPr>
            <a:xfrm flipH="1">
              <a:off x="8176137" y="3793550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Shape 985"/>
            <p:cNvCxnSpPr/>
            <p:nvPr/>
          </p:nvCxnSpPr>
          <p:spPr>
            <a:xfrm flipH="1">
              <a:off x="8183801" y="3793550"/>
              <a:ext cx="372473" cy="39285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Shape 986"/>
            <p:cNvCxnSpPr/>
            <p:nvPr/>
          </p:nvCxnSpPr>
          <p:spPr>
            <a:xfrm flipH="1">
              <a:off x="8181944" y="3793550"/>
              <a:ext cx="374330" cy="78013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Shape 987"/>
            <p:cNvCxnSpPr/>
            <p:nvPr/>
          </p:nvCxnSpPr>
          <p:spPr>
            <a:xfrm flipH="1">
              <a:off x="8180087" y="3793550"/>
              <a:ext cx="376187" cy="1167407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Shape 988"/>
            <p:cNvCxnSpPr/>
            <p:nvPr/>
          </p:nvCxnSpPr>
          <p:spPr>
            <a:xfrm rot="10800000">
              <a:off x="8177994" y="3408135"/>
              <a:ext cx="385945" cy="77641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Shape 989"/>
            <p:cNvCxnSpPr/>
            <p:nvPr/>
          </p:nvCxnSpPr>
          <p:spPr>
            <a:xfrm rot="10800000">
              <a:off x="8176137" y="3795409"/>
              <a:ext cx="387802" cy="38913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Shape 990"/>
            <p:cNvCxnSpPr/>
            <p:nvPr/>
          </p:nvCxnSpPr>
          <p:spPr>
            <a:xfrm flipH="1">
              <a:off x="8183801" y="4184546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Shape 991"/>
            <p:cNvCxnSpPr/>
            <p:nvPr/>
          </p:nvCxnSpPr>
          <p:spPr>
            <a:xfrm flipH="1">
              <a:off x="8181944" y="4184546"/>
              <a:ext cx="381995" cy="38913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Shape 992"/>
            <p:cNvCxnSpPr/>
            <p:nvPr/>
          </p:nvCxnSpPr>
          <p:spPr>
            <a:xfrm flipH="1">
              <a:off x="8180088" y="4184546"/>
              <a:ext cx="383851" cy="77641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Shape 993"/>
            <p:cNvCxnSpPr/>
            <p:nvPr/>
          </p:nvCxnSpPr>
          <p:spPr>
            <a:xfrm rot="10800000">
              <a:off x="8177994" y="3408134"/>
              <a:ext cx="384087" cy="1163687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Shape 994"/>
            <p:cNvCxnSpPr/>
            <p:nvPr/>
          </p:nvCxnSpPr>
          <p:spPr>
            <a:xfrm rot="10800000">
              <a:off x="8183801" y="4186406"/>
              <a:ext cx="378281" cy="38541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Shape 995"/>
            <p:cNvCxnSpPr/>
            <p:nvPr/>
          </p:nvCxnSpPr>
          <p:spPr>
            <a:xfrm flipH="1">
              <a:off x="8181944" y="4571821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Shape 996"/>
            <p:cNvCxnSpPr/>
            <p:nvPr/>
          </p:nvCxnSpPr>
          <p:spPr>
            <a:xfrm flipH="1">
              <a:off x="8180087" y="4571821"/>
              <a:ext cx="381995" cy="38913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Shape 997"/>
            <p:cNvCxnSpPr/>
            <p:nvPr/>
          </p:nvCxnSpPr>
          <p:spPr>
            <a:xfrm rot="10800000" flipH="1">
              <a:off x="8853786" y="3791688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Shape 998"/>
            <p:cNvCxnSpPr/>
            <p:nvPr/>
          </p:nvCxnSpPr>
          <p:spPr>
            <a:xfrm flipH="1">
              <a:off x="8861451" y="3791689"/>
              <a:ext cx="372473" cy="39285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Shape 999"/>
            <p:cNvCxnSpPr/>
            <p:nvPr/>
          </p:nvCxnSpPr>
          <p:spPr>
            <a:xfrm flipH="1">
              <a:off x="8859594" y="3791689"/>
              <a:ext cx="374330" cy="780132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Shape 1000"/>
            <p:cNvCxnSpPr/>
            <p:nvPr/>
          </p:nvCxnSpPr>
          <p:spPr>
            <a:xfrm rot="10800000">
              <a:off x="8853787" y="3793550"/>
              <a:ext cx="387802" cy="38913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Shape 1001"/>
            <p:cNvCxnSpPr/>
            <p:nvPr/>
          </p:nvCxnSpPr>
          <p:spPr>
            <a:xfrm flipH="1">
              <a:off x="8861451" y="4182685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Shape 1002"/>
            <p:cNvCxnSpPr/>
            <p:nvPr/>
          </p:nvCxnSpPr>
          <p:spPr>
            <a:xfrm flipH="1">
              <a:off x="8859594" y="4182685"/>
              <a:ext cx="381995" cy="389136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Shape 1003"/>
            <p:cNvCxnSpPr/>
            <p:nvPr/>
          </p:nvCxnSpPr>
          <p:spPr>
            <a:xfrm rot="10800000">
              <a:off x="8853787" y="3793549"/>
              <a:ext cx="385945" cy="776410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Shape 1004"/>
            <p:cNvCxnSpPr/>
            <p:nvPr/>
          </p:nvCxnSpPr>
          <p:spPr>
            <a:xfrm rot="10800000">
              <a:off x="8861451" y="4184545"/>
              <a:ext cx="378281" cy="385415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Shape 1005"/>
            <p:cNvCxnSpPr/>
            <p:nvPr/>
          </p:nvCxnSpPr>
          <p:spPr>
            <a:xfrm flipH="1">
              <a:off x="8859594" y="4569960"/>
              <a:ext cx="380137" cy="1861"/>
            </a:xfrm>
            <a:prstGeom prst="straightConnector1">
              <a:avLst/>
            </a:prstGeom>
            <a:noFill/>
            <a:ln w="22225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6" name="Shape 1006"/>
            <p:cNvSpPr/>
            <p:nvPr/>
          </p:nvSpPr>
          <p:spPr>
            <a:xfrm>
              <a:off x="7937635" y="325937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7878627" y="3646653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7886290" y="4037650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7884434" y="4424926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7882577" y="4812201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8556275" y="364479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8563939" y="4035789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8562082" y="4423064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9233924" y="3642932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9241589" y="4033928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9239732" y="4421205"/>
              <a:ext cx="297511" cy="297511"/>
            </a:xfrm>
            <a:prstGeom prst="ellipse">
              <a:avLst/>
            </a:prstGeom>
            <a:solidFill>
              <a:schemeClr val="lt1"/>
            </a:solidFill>
            <a:ln w="22225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0FFE-B68E-4847-BFC8-6EFB2D4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5525C-2368-43A3-A26D-4E545A799EF6}"/>
              </a:ext>
            </a:extLst>
          </p:cNvPr>
          <p:cNvSpPr txBox="1">
            <a:spLocks/>
          </p:cNvSpPr>
          <p:nvPr/>
        </p:nvSpPr>
        <p:spPr>
          <a:xfrm>
            <a:off x="85966" y="1289797"/>
            <a:ext cx="4995700" cy="4355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Trebuchet MS"/>
              </a:rPr>
              <a:t>An input (image) is filtered to produce a feature map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Input could be a feature map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filter is a set of LEARNED weights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Automatic feature extraction</a:t>
            </a: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Feature map can be passed through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just like with FCN</a:t>
            </a:r>
          </a:p>
          <a:p>
            <a:pPr marL="457200" lvl="1" indent="0">
              <a:spcBef>
                <a:spcPts val="444"/>
              </a:spcBef>
              <a:spcAft>
                <a:spcPts val="444"/>
              </a:spcAft>
              <a:buNone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Advantages?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Retains spatial relationships between pixels</a:t>
            </a:r>
          </a:p>
          <a:p>
            <a:pPr marL="1257300" lvl="2" indent="-342900">
              <a:spcBef>
                <a:spcPts val="444"/>
              </a:spcBef>
              <a:spcAft>
                <a:spcPts val="444"/>
              </a:spcAft>
            </a:pPr>
            <a:r>
              <a:rPr lang="en-US" sz="1000" dirty="0">
                <a:solidFill>
                  <a:srgbClr val="000000"/>
                </a:solidFill>
                <a:latin typeface="Trebuchet MS"/>
              </a:rPr>
              <a:t>Resilient to rotation, distortion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Automatic feature extraction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Fewer weights than FCN</a:t>
            </a:r>
          </a:p>
          <a:p>
            <a:pPr marL="1257300" lvl="2" indent="-342900">
              <a:spcBef>
                <a:spcPts val="444"/>
              </a:spcBef>
              <a:spcAft>
                <a:spcPts val="444"/>
              </a:spcAft>
            </a:pPr>
            <a:r>
              <a:rPr lang="en-US" sz="1000" dirty="0">
                <a:solidFill>
                  <a:srgbClr val="000000"/>
                </a:solidFill>
                <a:latin typeface="Trebuchet MS"/>
              </a:rPr>
              <a:t>FCN might have a weight for each pixel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Very flexible</a:t>
            </a:r>
          </a:p>
          <a:p>
            <a:pPr marL="1257300" lvl="2" indent="-342900">
              <a:spcBef>
                <a:spcPts val="444"/>
              </a:spcBef>
              <a:spcAft>
                <a:spcPts val="444"/>
              </a:spcAft>
            </a:pPr>
            <a:r>
              <a:rPr lang="en-US" sz="1000" dirty="0">
                <a:solidFill>
                  <a:srgbClr val="000000"/>
                </a:solidFill>
                <a:latin typeface="Trebuchet MS"/>
              </a:rPr>
              <a:t>Stacking convolutions etc. to learn abstract 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074" name="Picture 2" descr="Example of a Filter Applied to a Two-Dimensional Input to Create a Filter Map">
            <a:extLst>
              <a:ext uri="{FF2B5EF4-FFF2-40B4-BE49-F238E27FC236}">
                <a16:creationId xmlns:a16="http://schemas.microsoft.com/office/drawing/2014/main" id="{6B2C4D54-21E6-4E25-B329-D9E4FE2D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83" y="1965230"/>
            <a:ext cx="2869806" cy="286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0FFE-B68E-4847-BFC8-6EFB2D4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cnn</a:t>
            </a:r>
            <a:r>
              <a:rPr lang="en-US" dirty="0"/>
              <a:t> layers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5525C-2368-43A3-A26D-4E545A799EF6}"/>
              </a:ext>
            </a:extLst>
          </p:cNvPr>
          <p:cNvSpPr txBox="1">
            <a:spLocks/>
          </p:cNvSpPr>
          <p:nvPr/>
        </p:nvSpPr>
        <p:spPr>
          <a:xfrm>
            <a:off x="183402" y="1965230"/>
            <a:ext cx="4995700" cy="4355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Convolutional Layer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Apply a convolution to an input, producing a feature map.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Trebuchet MS"/>
              </a:rPr>
              <a:t>Pooling Layer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Feature maps are very sensitive to spatial positions of features in the input (local translation)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 err="1">
                <a:solidFill>
                  <a:srgbClr val="000000"/>
                </a:solidFill>
                <a:latin typeface="Trebuchet MS"/>
              </a:rPr>
              <a:t>Downsample</a:t>
            </a:r>
            <a:r>
              <a:rPr lang="en-US" sz="1400" dirty="0">
                <a:solidFill>
                  <a:srgbClr val="000000"/>
                </a:solidFill>
                <a:latin typeface="Trebuchet MS"/>
              </a:rPr>
              <a:t> image to create “summarized” low-resolution version of features</a:t>
            </a:r>
            <a:endParaRPr lang="en-US" sz="1800" dirty="0">
              <a:solidFill>
                <a:srgbClr val="000000"/>
              </a:solidFill>
              <a:latin typeface="Trebuchet M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444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Fully Connected Layer</a:t>
            </a: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r>
              <a:rPr lang="en-US" sz="1400" dirty="0">
                <a:solidFill>
                  <a:srgbClr val="000000"/>
                </a:solidFill>
                <a:latin typeface="Trebuchet MS"/>
              </a:rPr>
              <a:t>As before. Introduce non-linear activation function, </a:t>
            </a:r>
            <a:r>
              <a:rPr lang="en-US" sz="1400" dirty="0" err="1">
                <a:solidFill>
                  <a:srgbClr val="000000"/>
                </a:solidFill>
                <a:latin typeface="Trebuchet MS"/>
              </a:rPr>
              <a:t>Softmax</a:t>
            </a:r>
            <a:r>
              <a:rPr lang="en-US" sz="1400" dirty="0">
                <a:solidFill>
                  <a:srgbClr val="000000"/>
                </a:solidFill>
                <a:latin typeface="Trebuchet MS"/>
              </a:rPr>
              <a:t> for prediction, etc.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800100" lvl="1" indent="-342900">
              <a:spcBef>
                <a:spcPts val="444"/>
              </a:spcBef>
              <a:spcAft>
                <a:spcPts val="444"/>
              </a:spcAft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3074" name="Picture 2" descr="Example of a Filter Applied to a Two-Dimensional Input to Create a Filter Map">
            <a:extLst>
              <a:ext uri="{FF2B5EF4-FFF2-40B4-BE49-F238E27FC236}">
                <a16:creationId xmlns:a16="http://schemas.microsoft.com/office/drawing/2014/main" id="{6B2C4D54-21E6-4E25-B329-D9E4FE2D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47" y="1965230"/>
            <a:ext cx="2869806" cy="286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1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title"/>
          </p:nvPr>
        </p:nvSpPr>
        <p:spPr>
          <a:xfrm>
            <a:off x="498347" y="661231"/>
            <a:ext cx="9976103" cy="590926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Original (Shallow) Convolutional Networks</a:t>
            </a:r>
          </a:p>
        </p:txBody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511804" y="1868142"/>
            <a:ext cx="9948672" cy="472385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Yann LeCun et al, 1998</a:t>
            </a:r>
          </a:p>
        </p:txBody>
      </p:sp>
      <p:sp>
        <p:nvSpPr>
          <p:cNvPr id="1101" name="Shape 1101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Local receptive field + weight sharing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80" y="2601605"/>
            <a:ext cx="7095341" cy="1961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138944" y="5819816"/>
            <a:ext cx="8374408" cy="2377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“Gradient-Based Learning Applied to Document Recognition”, Proceedings of the IEEE 1998, </a:t>
            </a:r>
            <a:r>
              <a:rPr kumimoji="0" lang="en-US" sz="1050" b="0" i="0" u="sng" strike="noStrike" kern="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http://yann.lecun.com/exdb/lenet/index.html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511804" y="5213782"/>
            <a:ext cx="9948672" cy="4723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100000"/>
              <a:buFont typeface="Trebuchet MS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MNIST: 0.7% error rate</a:t>
            </a:r>
          </a:p>
        </p:txBody>
      </p:sp>
      <p:pic>
        <p:nvPicPr>
          <p:cNvPr id="1105" name="Shape 1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4054" y="2657628"/>
            <a:ext cx="3048000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4054" y="4687975"/>
            <a:ext cx="3048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FD03-EF37-49A4-A191-18D5B046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25913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83C1-7426-4D46-9DD8-123CA7BC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 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34F8-A440-4A29-A34E-0C9C8E973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Object Classification or Recognition (what is the image?)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MNIST dataset was developed by Yann </a:t>
            </a:r>
            <a:r>
              <a:rPr lang="en-US" sz="1800" dirty="0" err="1"/>
              <a:t>LeCun</a:t>
            </a:r>
            <a:r>
              <a:rPr lang="en-US" sz="1800" dirty="0"/>
              <a:t>, Corinna Cortes and Christopher Burges for evaluating machine learning models on the handwritten digit classification problem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Constructed from a scanned document dataset available from the National Institute of Standards and Technology (NIST)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Variety of scanned documents, normalized in size and centered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28 by 28 pixels square (784 pixels total), grayscale (0..255)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60,000 images are used in training, 10,000 images are used to test it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10 digits (0 to 9) or 10 classes to predict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Results are reported using prediction error, which is nothing more than the inverted classification accuracy.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F189-3337-4CA8-A2BD-B2E8940E6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7751-F1E9-415E-98D9-05BA2279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600" y="1403999"/>
            <a:ext cx="9003822" cy="441796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Kris Keipert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Solutions Architect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hlinkClick r:id="rId2"/>
              </a:rPr>
              <a:t>kkeipert@nvidia.com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Marc West 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Account Manager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hlinkClick r:id="rId3"/>
              </a:rPr>
              <a:t>marcw@nvidia.com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59759F-D277-4E35-8EFE-59B48C6F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/>
          <a:p>
            <a:r>
              <a:rPr lang="en-US"/>
              <a:t>NVIDIA Contacts</a:t>
            </a:r>
          </a:p>
        </p:txBody>
      </p:sp>
    </p:spTree>
    <p:extLst>
      <p:ext uri="{BB962C8B-B14F-4D97-AF65-F5344CB8AC3E}">
        <p14:creationId xmlns:p14="http://schemas.microsoft.com/office/powerpoint/2010/main" val="18710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0760-A641-4FC7-84DB-0FFA7762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0" y="153949"/>
            <a:ext cx="9976104" cy="590931"/>
          </a:xfrm>
        </p:spPr>
        <p:txBody>
          <a:bodyPr/>
          <a:lstStyle/>
          <a:p>
            <a:r>
              <a:rPr lang="en-US" dirty="0"/>
              <a:t>Object Classification 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0B90-684F-42D2-ABAA-B05F71C3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055250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Excellent results achieve a prediction error of less than 1%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State-of-the-art prediction error of approximately 0.2% with large Convolutional Neural Networks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There is a listing of the state-of-the-art results and links to the relevant papers on the MNIST and other datasets on </a:t>
            </a:r>
            <a:r>
              <a:rPr lang="en-US" sz="1600" dirty="0">
                <a:hlinkClick r:id="rId2"/>
              </a:rPr>
              <a:t>Rodrigo </a:t>
            </a:r>
            <a:r>
              <a:rPr lang="en-US" sz="1600" dirty="0" err="1">
                <a:hlinkClick r:id="rId2"/>
              </a:rPr>
              <a:t>Benenson’s</a:t>
            </a:r>
            <a:r>
              <a:rPr lang="en-US" sz="1600" dirty="0">
                <a:hlinkClick r:id="rId2"/>
              </a:rPr>
              <a:t> webpage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C923D-69EE-4607-B352-76DCEFE70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7DF2C-9993-4B58-B1AC-30DB46F4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69" y="1350867"/>
            <a:ext cx="4716560" cy="45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6D0-DB66-45A6-94F6-A059F94C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– Sample 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D68A2-C6DB-4B03-811B-F97862BE7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51AA-8225-49B1-8FD9-93900BEA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60" y="1761294"/>
            <a:ext cx="5387681" cy="40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4961-3B27-40AF-AFA3-00D29FE2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Perceptron Layer</a:t>
            </a:r>
          </a:p>
        </p:txBody>
      </p:sp>
    </p:spTree>
    <p:extLst>
      <p:ext uri="{BB962C8B-B14F-4D97-AF65-F5344CB8AC3E}">
        <p14:creationId xmlns:p14="http://schemas.microsoft.com/office/powerpoint/2010/main" val="134875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00BD-0EA2-4373-8125-04BD7B63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Perceptron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4F27-B14A-4852-A11C-6F61AFE3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Let’s use what we learned  - Fully Connected Networks (FCN)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with a single layer Perceptron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it do image recognition?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FB83C-44BB-4704-B579-7CEB2043F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6CAA-4EF7-43D1-AC08-CB3A545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C8E1-BF8E-495B-87C6-6A287F7FB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329EAD-A4F2-46CB-9FA5-473DA4C7F378}"/>
              </a:ext>
            </a:extLst>
          </p:cNvPr>
          <p:cNvSpPr txBox="1">
            <a:spLocks/>
          </p:cNvSpPr>
          <p:nvPr/>
        </p:nvSpPr>
        <p:spPr>
          <a:xfrm>
            <a:off x="99715" y="1774264"/>
            <a:ext cx="3937447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already has MNIST available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60,000 images and labels for training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10,000 images and labels for testing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Converted to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Numpy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arrays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 28x28 array to 1D vector (784)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 labels to categories (10 of them)</a:t>
            </a:r>
          </a:p>
          <a:p>
            <a:pPr marL="317497" indent="-317497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3D2FC1C5-D88C-43BD-874A-E5985572C30A}"/>
              </a:ext>
            </a:extLst>
          </p:cNvPr>
          <p:cNvSpPr/>
          <p:nvPr/>
        </p:nvSpPr>
        <p:spPr>
          <a:xfrm>
            <a:off x="4304584" y="1510084"/>
            <a:ext cx="5978105" cy="4292804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numpy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tensorflow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tf.keras.datasets.mnist.load_data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train_x.astype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('float32') / 255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test_x.astype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('float32') / 255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print("Training data, X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print("Training data, y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print("Test data, x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print("Test data, y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train_x.reshape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(60000,784)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test_x.reshape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(10000,784)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tf.keras.utils.to_categorical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train_y,10)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tf.keras.utils.to_categorical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test_y,10)</a:t>
            </a:r>
          </a:p>
        </p:txBody>
      </p:sp>
    </p:spTree>
    <p:extLst>
      <p:ext uri="{BB962C8B-B14F-4D97-AF65-F5344CB8AC3E}">
        <p14:creationId xmlns:p14="http://schemas.microsoft.com/office/powerpoint/2010/main" val="875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190D-CEF2-4F8D-BEF4-685A34D0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82A44-1208-4E64-B83C-9EFD128F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8BE8CF-4506-4737-9B40-B07AA899F6D3}"/>
              </a:ext>
            </a:extLst>
          </p:cNvPr>
          <p:cNvSpPr txBox="1">
            <a:spLocks/>
          </p:cNvSpPr>
          <p:nvPr/>
        </p:nvSpPr>
        <p:spPr>
          <a:xfrm>
            <a:off x="246363" y="1748384"/>
            <a:ext cx="3411237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One FCN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128 neurons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for output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Great for classifications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Print out model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17497" indent="-317497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2A89386-8D05-47CD-9393-BDD528BC5C80}"/>
              </a:ext>
            </a:extLst>
          </p:cNvPr>
          <p:cNvSpPr/>
          <p:nvPr/>
        </p:nvSpPr>
        <p:spPr>
          <a:xfrm>
            <a:off x="3918823" y="1401581"/>
            <a:ext cx="6259872" cy="4557009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num_pixels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input_dim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num_pixels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kernel_initializer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='normal’,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activation='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kernel_initializer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='normal’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activation='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’,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optimizer='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1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end def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(Dense(units=128,activation="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=(784,)))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(Dense(units=10,activation="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(optimizer=‘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’,loss="categorical_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crossentropy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",metrics=["accuracy"])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print("Model Summary:")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 ")</a:t>
            </a:r>
          </a:p>
        </p:txBody>
      </p:sp>
    </p:spTree>
    <p:extLst>
      <p:ext uri="{BB962C8B-B14F-4D97-AF65-F5344CB8AC3E}">
        <p14:creationId xmlns:p14="http://schemas.microsoft.com/office/powerpoint/2010/main" val="7443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94A8-B1E9-4785-B010-C71F702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9CB0D-37CA-4670-82D3-2DF8A0CC2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67606-99BC-4EF9-B0CE-57B25FF8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3" y="1824037"/>
            <a:ext cx="8143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4349-F713-43DE-99BB-5C403A85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-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BB9D-D8CA-46BD-85F6-7ED451757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3EA47-75EC-4A81-93DD-041C08E3609D}"/>
              </a:ext>
            </a:extLst>
          </p:cNvPr>
          <p:cNvSpPr txBox="1">
            <a:spLocks/>
          </p:cNvSpPr>
          <p:nvPr/>
        </p:nvSpPr>
        <p:spPr>
          <a:xfrm>
            <a:off x="229900" y="2099354"/>
            <a:ext cx="5664708" cy="39407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mathematics, the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function, or normalized exponential function, is a generalization of the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hlinkClick r:id="rId2" tooltip="Logistic function"/>
              </a:rPr>
              <a:t>logistic function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(In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‘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’)</a:t>
            </a:r>
          </a:p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Neural Networks are commonly trained under a log loss (or cross-entropy) regime</a:t>
            </a:r>
          </a:p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Probabilities will be in range of 0 to 1</a:t>
            </a:r>
          </a:p>
          <a:p>
            <a:pPr marL="1015990" lvl="1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Sum of all probabilities is 1</a:t>
            </a:r>
          </a:p>
          <a:p>
            <a:pPr marL="380996" indent="-380996" fontAlgn="auto">
              <a:spcAft>
                <a:spcPts val="0"/>
              </a:spcAft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2BCC85E-8A54-46D0-BC90-2A7B1BE9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023" y="2294634"/>
            <a:ext cx="2405594" cy="860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297EF4D-8B14-4158-B3E8-0211EFC3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023" y="1713530"/>
            <a:ext cx="2303091" cy="424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B620-E3AA-4FE5-BF4C-B55A9842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259" y="3265857"/>
            <a:ext cx="2598956" cy="25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4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2950-8F9D-4335-A8AE-E1FDA780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-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74141-6268-4652-AAA8-8722879BE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783A73-CBD2-4FBD-90BC-53975AD7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" y="1811546"/>
            <a:ext cx="5339675" cy="400475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8F0D6-14F7-4A72-A80E-844AC7D88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4" y="1813394"/>
            <a:ext cx="5398806" cy="40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7664-5AA6-4B92-9A29-BF5B1CFE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814D4-C9A5-4592-95B9-8698B46F8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3FC103-DC5F-4BDB-9F82-DE7273376792}"/>
              </a:ext>
            </a:extLst>
          </p:cNvPr>
          <p:cNvSpPr/>
          <p:nvPr/>
        </p:nvSpPr>
        <p:spPr>
          <a:xfrm>
            <a:off x="4572003" y="1774263"/>
            <a:ext cx="6111296" cy="4039941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Train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model.fit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train_x,train_y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batch_size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=32,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epochs=10, verbose=1)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accuracy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model.evaluate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(x=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test_x,y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test_y,batch_size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=32)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print("Accuracy: ",accuracy[1])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25B543-9183-4A37-A30B-166B100CAB25}"/>
              </a:ext>
            </a:extLst>
          </p:cNvPr>
          <p:cNvSpPr txBox="1">
            <a:spLocks/>
          </p:cNvSpPr>
          <p:nvPr/>
        </p:nvSpPr>
        <p:spPr>
          <a:xfrm>
            <a:off x="289502" y="1774264"/>
            <a:ext cx="3773546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Collect training history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Batch size of 32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 Epochs (just a start)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Compute total training time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Evaluate accuracy of test images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Print out accuracy of first image</a:t>
            </a:r>
          </a:p>
          <a:p>
            <a:pPr marL="317497" indent="-317497" fontAlgn="auto"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26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1" descr="A picture containing indoor, building, green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24"/>
          <a:stretch/>
        </p:blipFill>
        <p:spPr>
          <a:xfrm>
            <a:off x="7406640" y="0"/>
            <a:ext cx="3566161" cy="202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" descr="A car parked on the side of a roa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023" t="25869" r="15524"/>
          <a:stretch/>
        </p:blipFill>
        <p:spPr>
          <a:xfrm>
            <a:off x="7406639" y="4147682"/>
            <a:ext cx="3566161" cy="20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" descr="A picture containing light, computer, flying, kit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480" r="6434"/>
          <a:stretch/>
        </p:blipFill>
        <p:spPr>
          <a:xfrm>
            <a:off x="7406639" y="2073843"/>
            <a:ext cx="3566161" cy="202451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"/>
          <p:cNvSpPr txBox="1"/>
          <p:nvPr/>
        </p:nvSpPr>
        <p:spPr>
          <a:xfrm>
            <a:off x="2507370" y="2833395"/>
            <a:ext cx="4494420" cy="180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NVIDIA’s GTC brings together a global community of developers, researchers, engineers, and innovators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to experience global innovation and collaboration.  </a:t>
            </a:r>
            <a:endParaRPr kumimoji="0" sz="8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0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Don’t miss out on the exclusive GTC keynote by Jensen Huang on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April 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, available to everyone.  </a:t>
            </a:r>
            <a:endParaRPr kumimoji="0" sz="8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0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8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Visit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www.nvidia.com/gtc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to learn more and be notified when registration opens.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</a:b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1"/>
          <p:cNvSpPr txBox="1">
            <a:spLocks noGrp="1"/>
          </p:cNvSpPr>
          <p:nvPr>
            <p:ph type="title"/>
          </p:nvPr>
        </p:nvSpPr>
        <p:spPr>
          <a:xfrm>
            <a:off x="2507370" y="1094415"/>
            <a:ext cx="4597560" cy="7594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4855" tIns="27420" rIns="54855" bIns="2742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  <a:spcAft>
                <a:spcPts val="180"/>
              </a:spcAft>
              <a:buClr>
                <a:schemeClr val="dk2"/>
              </a:buClr>
              <a:buSzPts val="1100"/>
            </a:pPr>
            <a:r>
              <a:rPr lang="en-US" sz="1980">
                <a:solidFill>
                  <a:srgbClr val="000000"/>
                </a:solidFill>
              </a:rPr>
              <a:t>THE CONFERENCE FOR AI INNOVATORS, TECHNOLOGISTS, AND CREATIVES</a:t>
            </a:r>
            <a:endParaRPr sz="4180">
              <a:solidFill>
                <a:srgbClr val="000000"/>
              </a:solidFill>
            </a:endParaRPr>
          </a:p>
        </p:txBody>
      </p:sp>
      <p:sp>
        <p:nvSpPr>
          <p:cNvPr id="373" name="Google Shape;373;p1"/>
          <p:cNvSpPr txBox="1"/>
          <p:nvPr/>
        </p:nvSpPr>
        <p:spPr>
          <a:xfrm>
            <a:off x="2475690" y="1972424"/>
            <a:ext cx="4385340" cy="75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Autofit/>
          </a:bodyPr>
          <a:lstStyle/>
          <a:p>
            <a:pPr marL="0" marR="0" lvl="0" indent="0" algn="l" defTabSz="45718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2400"/>
              <a:buFontTx/>
              <a:buNone/>
              <a:tabLst/>
              <a:defRPr/>
            </a:pPr>
            <a:r>
              <a:rPr kumimoji="0" lang="en-US" sz="1440" b="0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Join us at GTC 2021 on April 12 - 16 for the latest in AI, HPC, healthcare, game development, networking, and more.</a:t>
            </a:r>
            <a:endParaRPr kumimoji="0" sz="8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F08A4-CCB8-4E6A-88A2-742BEA787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4399475" y="1679067"/>
            <a:ext cx="6309699" cy="4333544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matplotlib.pyplot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['acc'])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loc='upper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summarize history for loss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['loss'])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loc='upper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total training 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 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print("Total training time = ",(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)," seconds")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263626" y="1774264"/>
            <a:ext cx="3782164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Plot accuracy and loss history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Print out total training time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63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4F2C-223F-442A-A894-CE1D4F44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A524E-44AC-4A84-A69A-DFCD75EDD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9846D-157E-458D-81D6-38B8CC9B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06"/>
            <a:ext cx="5388469" cy="369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4660D-B3D2-4619-8530-A1C822AA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05" y="1961679"/>
            <a:ext cx="5500415" cy="37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56F6-98C3-4190-8DD8-E5C04DE4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106EF-BB69-4DE8-9407-103A1090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Try longer training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What happened?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Training data: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0.002 (started at 0.281)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0.999 (started at 0.919)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Validation data: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0.168 (started at 0.212)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0.982 (started at 0.957)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Over-trained?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E8078-DC00-4B91-9581-692BCA35E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7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59C8-1CC6-49C8-96A2-44B4B218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100 EPOCHS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46903-644B-44D1-9750-FE1BBA069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AE5EB-05F2-4DD3-9E94-8F705E46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4" y="2077701"/>
            <a:ext cx="9919052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085-1641-4607-82C6-3BF172E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8714-BBC3-4D87-BD61-8EC2D268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After 10 epochs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About 99.5% accuracy (started at about 92.7%)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Loss of less than 0.0157 (started a bit above 0.255)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What happens with a longer training time?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Training data: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0.002 (started at 0.281)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0.999 (started at 0.919)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Validation data: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0.168 (started at 0.212)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Accuracy = 0.982 (started at 0.957)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Over-fitting?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7F2D-4CB0-4CE2-9F65-F15DDEE48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7486-ECEA-43A9-A66F-7EEF2F01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744B-6FF4-4ECD-9B01-084FCF8D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4024859"/>
            <a:ext cx="9948672" cy="1797101"/>
          </a:xfrm>
        </p:spPr>
        <p:txBody>
          <a:bodyPr/>
          <a:lstStyle/>
          <a:p>
            <a:r>
              <a:rPr lang="en-US" dirty="0"/>
              <a:t>2d convolution layers in </a:t>
            </a:r>
            <a:r>
              <a:rPr lang="en-US" dirty="0" err="1"/>
              <a:t>Keras</a:t>
            </a:r>
            <a:r>
              <a:rPr lang="en-US" dirty="0"/>
              <a:t> require pixel values with dimensions [samples][pixels][width][height]</a:t>
            </a:r>
          </a:p>
          <a:p>
            <a:r>
              <a:rPr lang="en-US" dirty="0"/>
              <a:t>Pixels is the number of color channels. 1 for greyscale. 3 for RGB.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bg1"/>
                </a:solidFill>
              </a:rPr>
              <a:t>Let’s build a simple CNN that showcases all the layers we discussed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3E054-AB3A-4EF2-8F18-BED3CD245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CCE5909-E163-42F6-A22D-7558FA37D009}"/>
              </a:ext>
            </a:extLst>
          </p:cNvPr>
          <p:cNvSpPr/>
          <p:nvPr/>
        </p:nvSpPr>
        <p:spPr>
          <a:xfrm>
            <a:off x="2743062" y="1843248"/>
            <a:ext cx="6309699" cy="1380650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reshape to be [samples][pixels][width][height]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X_train.reshape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X_train.shape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1, 28, 28).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('float32’)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X_test.reshape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X_test.shape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1, 28, 28).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('float32')</a:t>
            </a:r>
          </a:p>
        </p:txBody>
      </p:sp>
    </p:spTree>
    <p:extLst>
      <p:ext uri="{BB962C8B-B14F-4D97-AF65-F5344CB8AC3E}">
        <p14:creationId xmlns:p14="http://schemas.microsoft.com/office/powerpoint/2010/main" val="14903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Sequential model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We’re building our model up sequentially with a list of layers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Convolution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Convolution2D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32 feature maps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5x5 filter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Rectifier activation function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04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Pooling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MaxPooling2D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2x2 pool size (de facto standard)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Takes the max value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28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Regularization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Dropout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Randomly exclude 20% of neurons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Reduces overfitting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521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C41859-6BFF-4466-B565-A0D46842A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86"/>
          <a:stretch/>
        </p:blipFill>
        <p:spPr>
          <a:xfrm>
            <a:off x="7411062" y="3743492"/>
            <a:ext cx="3561738" cy="24287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BFCED-DC25-4467-BE40-FB3B4CB1A7FD}"/>
              </a:ext>
            </a:extLst>
          </p:cNvPr>
          <p:cNvSpPr/>
          <p:nvPr/>
        </p:nvSpPr>
        <p:spPr>
          <a:xfrm>
            <a:off x="7411062" y="2728126"/>
            <a:ext cx="3561739" cy="344407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83CE9-F899-438F-B4DF-149482D2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977"/>
          <a:stretch/>
        </p:blipFill>
        <p:spPr>
          <a:xfrm>
            <a:off x="7411062" y="0"/>
            <a:ext cx="3561738" cy="2428708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BA0AB464-579C-436B-A540-0460F7B988E4}"/>
              </a:ext>
            </a:extLst>
          </p:cNvPr>
          <p:cNvSpPr txBox="1">
            <a:spLocks/>
          </p:cNvSpPr>
          <p:nvPr/>
        </p:nvSpPr>
        <p:spPr bwMode="auto">
          <a:xfrm>
            <a:off x="2690250" y="2728126"/>
            <a:ext cx="4385275" cy="22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The NVIDIA Deep Learning Institute (DLI) offers in-depth workshops taught by subject matter experts to help you solve your most challenging problems in AI, accelerated computing, and data science.​</a:t>
            </a:r>
          </a:p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Spots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are limited — visit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hlinkClick r:id="rId4"/>
              </a:rPr>
              <a:t>www.nvidia.com/GTC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to learn more and be notified when registration opens.  ​</a:t>
            </a:r>
          </a:p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DLI workshops at NVIDIA GTC start Monday, April 12, 2021.​</a:t>
            </a:r>
          </a:p>
          <a:p>
            <a:pPr marL="0" marR="0" lvl="0" indent="0" algn="l" defTabSz="91441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APRIL 12 - 16, 2021  |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hlinkClick r:id="rId4"/>
              </a:rPr>
              <a:t>www.nvidia.com/GTC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FC311A2-2C1A-42D0-A79F-E5585448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604" y="663675"/>
            <a:ext cx="4496162" cy="1785202"/>
          </a:xfrm>
        </p:spPr>
        <p:txBody>
          <a:bodyPr/>
          <a:lstStyle/>
          <a:p>
            <a:r>
              <a:rPr lang="en-US" sz="2640" dirty="0">
                <a:solidFill>
                  <a:schemeClr val="bg1"/>
                </a:solidFill>
              </a:rPr>
              <a:t>GET HANDS-ON </a:t>
            </a:r>
            <a:br>
              <a:rPr lang="en-US" sz="2640" dirty="0">
                <a:solidFill>
                  <a:schemeClr val="bg1"/>
                </a:solidFill>
              </a:rPr>
            </a:br>
            <a:r>
              <a:rPr lang="en-US" sz="2640" dirty="0">
                <a:solidFill>
                  <a:schemeClr val="bg1"/>
                </a:solidFill>
              </a:rPr>
              <a:t>INSTRUCTOR-LED TRAINING ONLINE AT GTC 2021 </a:t>
            </a:r>
          </a:p>
        </p:txBody>
      </p:sp>
      <p:pic>
        <p:nvPicPr>
          <p:cNvPr id="4" name="Picture 3" descr="A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751AA0F-5103-475A-9C03-7EC3325448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7411064" y="1378314"/>
            <a:ext cx="3561736" cy="40006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B6A948-4DF5-439B-A5AA-D97221BE0DBB}"/>
              </a:ext>
            </a:extLst>
          </p:cNvPr>
          <p:cNvCxnSpPr>
            <a:cxnSpLocks/>
          </p:cNvCxnSpPr>
          <p:nvPr/>
        </p:nvCxnSpPr>
        <p:spPr>
          <a:xfrm>
            <a:off x="7308668" y="1378313"/>
            <a:ext cx="36641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18454-7065-4EB9-9E7E-F30F31B4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819" y="5749333"/>
            <a:ext cx="833059" cy="2957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FD491-12FF-483E-9AE4-85060B25F477}"/>
              </a:ext>
            </a:extLst>
          </p:cNvPr>
          <p:cNvCxnSpPr>
            <a:cxnSpLocks/>
          </p:cNvCxnSpPr>
          <p:nvPr/>
        </p:nvCxnSpPr>
        <p:spPr>
          <a:xfrm>
            <a:off x="7308668" y="5382726"/>
            <a:ext cx="36641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Preparing data for FC layers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Flatten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Converts 2D matrix data into a vector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Now we can proceed to fully connected layers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984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Fully connected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128 neurons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Rectifier activation function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96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652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Output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10 layers for 10 classes [0-9]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activation function. Gives probability for each class.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48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baseline_model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(tf.keras.layers.Conv2D(32,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optimizer='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991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Model compilation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Logarithmic loss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ADAM gradient descent</a:t>
            </a: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65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085-1641-4607-82C6-3BF172E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8714-BBC3-4D87-BD61-8EC2D268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does your accuracy compare to the FCN?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Consider running a few times and take an average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if you increase the number of epochs?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about the runtime?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Let’s get a little bit closer to state of the art.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7F2D-4CB0-4CE2-9F65-F15DDEE48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65797"/>
            <a:ext cx="9976104" cy="590931"/>
          </a:xfrm>
        </p:spPr>
        <p:txBody>
          <a:bodyPr/>
          <a:lstStyle/>
          <a:p>
            <a:r>
              <a:rPr lang="en-US" dirty="0"/>
              <a:t>Building a larger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334180" y="1214203"/>
            <a:ext cx="10304440" cy="2923082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(tf.keras.layers.Conv2D(30, (5, 5),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=(1, 28, 28),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           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(tf.keras.layers.Conv2D(15, (3, 3),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data_format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channels_first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(tf.keras.layers.MaxPooling2D(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pool_size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=(2, 2)))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tf.keras.layers.Dropout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tf.keras.layers.Flatten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(128,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(50,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activation='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334179" y="4494760"/>
            <a:ext cx="6501335" cy="991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Larger model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317497" indent="-317497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Extra convolutional, pooling, and FC layers</a:t>
            </a:r>
          </a:p>
        </p:txBody>
      </p:sp>
    </p:spTree>
    <p:extLst>
      <p:ext uri="{BB962C8B-B14F-4D97-AF65-F5344CB8AC3E}">
        <p14:creationId xmlns:p14="http://schemas.microsoft.com/office/powerpoint/2010/main" val="25387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085-1641-4607-82C6-3BF172E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CNN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8714-BBC3-4D87-BD61-8EC2D268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07" y="1740508"/>
            <a:ext cx="9948672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does your accuracy compare to the FCN and smaller CNN?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Consider running a few times and take an average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if you increase the number of epochs?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about the runtime?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Look at networks in recent publications for inspiration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7F2D-4CB0-4CE2-9F65-F15DDEE48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F211A-B8B0-4642-AF66-32648EC1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98" y="2337070"/>
            <a:ext cx="3928702" cy="37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83036-EE58-4351-88BB-970FAEFA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39"/>
            <a:ext cx="10972800" cy="5991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259E5-5151-43C2-9512-91C29B36D549}"/>
              </a:ext>
            </a:extLst>
          </p:cNvPr>
          <p:cNvSpPr txBox="1"/>
          <p:nvPr/>
        </p:nvSpPr>
        <p:spPr>
          <a:xfrm>
            <a:off x="3788591" y="2824490"/>
            <a:ext cx="3426597" cy="5232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gpuhackathons.org</a:t>
            </a:r>
          </a:p>
        </p:txBody>
      </p:sp>
    </p:spTree>
    <p:extLst>
      <p:ext uri="{BB962C8B-B14F-4D97-AF65-F5344CB8AC3E}">
        <p14:creationId xmlns:p14="http://schemas.microsoft.com/office/powerpoint/2010/main" val="17900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84C7C-94C2-40E3-8997-E42C5BB4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69"/>
            <a:ext cx="10972800" cy="4629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3F309-CB26-43EF-8776-B9668FE484E2}"/>
              </a:ext>
            </a:extLst>
          </p:cNvPr>
          <p:cNvSpPr txBox="1"/>
          <p:nvPr/>
        </p:nvSpPr>
        <p:spPr>
          <a:xfrm>
            <a:off x="1866571" y="4603434"/>
            <a:ext cx="5486400" cy="95410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u="sng" dirty="0">
                <a:solidFill>
                  <a:srgbClr val="76B900"/>
                </a:solidFill>
                <a:latin typeface="Trebuchet MS"/>
              </a:rPr>
              <a:t>Last month’s materials: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github.com/</a:t>
            </a:r>
            <a:r>
              <a:rPr kumimoji="0" lang="en-US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keipertk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/</a:t>
            </a:r>
            <a:r>
              <a:rPr kumimoji="0" lang="en-US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fdnn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69B51-EA47-4178-B640-3D627D03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47"/>
            <a:ext cx="10972800" cy="5483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3F309-CB26-43EF-8776-B9668FE484E2}"/>
              </a:ext>
            </a:extLst>
          </p:cNvPr>
          <p:cNvSpPr txBox="1"/>
          <p:nvPr/>
        </p:nvSpPr>
        <p:spPr>
          <a:xfrm>
            <a:off x="1416571" y="4850834"/>
            <a:ext cx="6318354" cy="5232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github.com/</a:t>
            </a:r>
            <a:r>
              <a:rPr kumimoji="0" lang="en-US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keipertk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/</a:t>
            </a:r>
            <a:r>
              <a:rPr kumimoji="0" lang="en-US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cnn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27574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243271" y="609260"/>
            <a:ext cx="4506685" cy="3691807"/>
          </a:xfrm>
          <a:prstGeom prst="rect">
            <a:avLst/>
          </a:prstGeom>
          <a:noFill/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92" y="963380"/>
            <a:ext cx="1283775" cy="9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188093" y="1926209"/>
            <a:ext cx="825956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Tree</a:t>
            </a: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033" y="1498733"/>
            <a:ext cx="1446187" cy="103299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1263562" y="2567046"/>
            <a:ext cx="543680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7091" y="2079956"/>
            <a:ext cx="1031818" cy="154994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2264883" y="3643569"/>
            <a:ext cx="607800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Dog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242857" y="239932"/>
            <a:ext cx="2993068" cy="369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Machine Learning Software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6836367" y="1704607"/>
            <a:ext cx="851456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“turtle”</a:t>
            </a:r>
          </a:p>
        </p:txBody>
      </p:sp>
      <p:sp>
        <p:nvSpPr>
          <p:cNvPr id="525" name="Shape 525"/>
          <p:cNvSpPr/>
          <p:nvPr/>
        </p:nvSpPr>
        <p:spPr>
          <a:xfrm>
            <a:off x="4191167" y="1044695"/>
            <a:ext cx="2428258" cy="2939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4207608" y="675366"/>
            <a:ext cx="2339043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Forward Propagation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93510" y="3280219"/>
            <a:ext cx="3645490" cy="64629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70301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weight update to nudge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from “turtle” towards “dog”</a:t>
            </a:r>
          </a:p>
        </p:txBody>
      </p:sp>
      <p:sp>
        <p:nvSpPr>
          <p:cNvPr id="528" name="Shape 528"/>
          <p:cNvSpPr/>
          <p:nvPr/>
        </p:nvSpPr>
        <p:spPr>
          <a:xfrm rot="10800000">
            <a:off x="4191166" y="2645058"/>
            <a:ext cx="2428258" cy="2939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4163344" y="2236527"/>
            <a:ext cx="2505755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Backward Propagation</a:t>
            </a:r>
          </a:p>
        </p:txBody>
      </p:sp>
      <p:sp>
        <p:nvSpPr>
          <p:cNvPr id="530" name="Shape 530"/>
          <p:cNvSpPr/>
          <p:nvPr/>
        </p:nvSpPr>
        <p:spPr>
          <a:xfrm>
            <a:off x="8211517" y="3099533"/>
            <a:ext cx="1707406" cy="1371047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Trained Model</a:t>
            </a:r>
          </a:p>
        </p:txBody>
      </p:sp>
      <p:sp>
        <p:nvSpPr>
          <p:cNvPr id="531" name="Shape 531"/>
          <p:cNvSpPr/>
          <p:nvPr/>
        </p:nvSpPr>
        <p:spPr>
          <a:xfrm rot="5400000">
            <a:off x="8314131" y="2068313"/>
            <a:ext cx="594154" cy="1299909"/>
          </a:xfrm>
          <a:prstGeom prst="bentArrow">
            <a:avLst>
              <a:gd name="adj1" fmla="val 29562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6985000" y="4805707"/>
            <a:ext cx="646272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“cat”</a:t>
            </a:r>
          </a:p>
        </p:txBody>
      </p:sp>
      <p:sp>
        <p:nvSpPr>
          <p:cNvPr id="533" name="Shape 533"/>
          <p:cNvSpPr/>
          <p:nvPr/>
        </p:nvSpPr>
        <p:spPr>
          <a:xfrm>
            <a:off x="2497750" y="1090566"/>
            <a:ext cx="1553650" cy="16482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32" y="97860"/>
                </a:moveTo>
                <a:cubicBezTo>
                  <a:pt x="78631" y="117774"/>
                  <a:pt x="47245" y="119371"/>
                  <a:pt x="25849" y="101536"/>
                </a:cubicBezTo>
                <a:cubicBezTo>
                  <a:pt x="4454" y="83701"/>
                  <a:pt x="151" y="52356"/>
                  <a:pt x="15941" y="29347"/>
                </a:cubicBezTo>
                <a:cubicBezTo>
                  <a:pt x="31730" y="6337"/>
                  <a:pt x="62369" y="-697"/>
                  <a:pt x="86505" y="13144"/>
                </a:cubicBezTo>
                <a:lnTo>
                  <a:pt x="90816" y="8962"/>
                </a:lnTo>
                <a:lnTo>
                  <a:pt x="92596" y="28382"/>
                </a:lnTo>
                <a:lnTo>
                  <a:pt x="69908" y="29242"/>
                </a:lnTo>
                <a:lnTo>
                  <a:pt x="74123" y="25154"/>
                </a:lnTo>
                <a:lnTo>
                  <a:pt x="74123" y="25154"/>
                </a:lnTo>
                <a:cubicBezTo>
                  <a:pt x="57147" y="17753"/>
                  <a:pt x="37514" y="24648"/>
                  <a:pt x="28367" y="41224"/>
                </a:cubicBezTo>
                <a:cubicBezTo>
                  <a:pt x="19220" y="57799"/>
                  <a:pt x="23432" y="78848"/>
                  <a:pt x="38183" y="90279"/>
                </a:cubicBezTo>
                <a:cubicBezTo>
                  <a:pt x="52935" y="101711"/>
                  <a:pt x="73592" y="99934"/>
                  <a:pt x="86327" y="86139"/>
                </a:cubicBezTo>
                <a:close/>
              </a:path>
            </a:pathLst>
          </a:custGeom>
          <a:solidFill>
            <a:schemeClr val="dk1"/>
          </a:solidFill>
          <a:ln w="25400" cap="flat" cmpd="sng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2120458" y="821155"/>
            <a:ext cx="928400" cy="36929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Repeat</a:t>
            </a:r>
          </a:p>
        </p:txBody>
      </p:sp>
      <p:sp>
        <p:nvSpPr>
          <p:cNvPr id="535" name="Shape 535"/>
          <p:cNvSpPr/>
          <p:nvPr/>
        </p:nvSpPr>
        <p:spPr>
          <a:xfrm>
            <a:off x="3240800" y="4301067"/>
            <a:ext cx="4509145" cy="1355837"/>
          </a:xfrm>
          <a:prstGeom prst="rect">
            <a:avLst/>
          </a:prstGeom>
          <a:noFill/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 rot="10800000">
            <a:off x="7961260" y="4639791"/>
            <a:ext cx="1299910" cy="569093"/>
          </a:xfrm>
          <a:prstGeom prst="bentArrow">
            <a:avLst>
              <a:gd name="adj1" fmla="val 29382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148291" y="3183897"/>
            <a:ext cx="1203168" cy="40625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Training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48282" y="4802701"/>
            <a:ext cx="1350361" cy="40625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Inference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5051" y="4536135"/>
            <a:ext cx="1649819" cy="946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Shape 540"/>
          <p:cNvGrpSpPr/>
          <p:nvPr/>
        </p:nvGrpSpPr>
        <p:grpSpPr>
          <a:xfrm>
            <a:off x="3865407" y="1532940"/>
            <a:ext cx="2958562" cy="782668"/>
            <a:chOff x="1698031" y="2860630"/>
            <a:chExt cx="7632686" cy="2019175"/>
          </a:xfrm>
        </p:grpSpPr>
        <p:sp>
          <p:nvSpPr>
            <p:cNvPr id="541" name="Shape 541"/>
            <p:cNvSpPr/>
            <p:nvPr/>
          </p:nvSpPr>
          <p:spPr>
            <a:xfrm>
              <a:off x="2416685" y="286063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2415067" y="319822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2413450" y="353581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2411828" y="387341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2410210" y="421101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2240652" y="295874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239034" y="329634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2237414" y="363393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2235796" y="397153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2234176" y="430912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2064619" y="30568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2063000" y="339445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2061381" y="37320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2059761" y="406965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2058143" y="440724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1888585" y="315498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1886966" y="349257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1885347" y="383017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1883728" y="41677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1882110" y="450536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1712552" y="325309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1710932" y="359069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1709314" y="392828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1707696" y="426588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723951" y="307129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3722333" y="340888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3720712" y="374648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3719094" y="408407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3547919" y="316941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3546298" y="350700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3544680" y="384460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3543060" y="418219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3371885" y="326752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3370264" y="360512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3368646" y="39427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3367028" y="428031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3195851" y="336564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3192613" y="404083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3190994" y="437842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4889814" y="305397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4888192" y="339157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886575" y="372916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4884957" y="40667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4713778" y="315209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712160" y="348969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4710542" y="382728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4708923" y="416488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4537744" y="325021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4536126" y="358780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4534507" y="392540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532889" y="426299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4361712" y="334833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358475" y="402351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4356857" y="436111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993455" y="329922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991833" y="363682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990216" y="39744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5817421" y="339734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5815801" y="37349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814182" y="407253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5641385" y="34954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5638148" y="417065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6971739" y="326748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6970118" y="360507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6968500" y="394267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6795706" y="336560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6794085" y="370319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6792467" y="404079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6619670" y="34637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6616434" y="413890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11" name="Shape 611"/>
            <p:cNvCxnSpPr>
              <a:stCxn id="574" idx="2"/>
              <a:endCxn id="551" idx="6"/>
            </p:cNvCxnSpPr>
            <p:nvPr/>
          </p:nvCxnSpPr>
          <p:spPr>
            <a:xfrm rot="10800000">
              <a:off x="2323864" y="3186693"/>
              <a:ext cx="1046400" cy="548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Shape 612"/>
            <p:cNvCxnSpPr>
              <a:stCxn id="574" idx="2"/>
              <a:endCxn id="556" idx="6"/>
            </p:cNvCxnSpPr>
            <p:nvPr/>
          </p:nvCxnSpPr>
          <p:spPr>
            <a:xfrm rot="10800000">
              <a:off x="2148064" y="3284493"/>
              <a:ext cx="1222200" cy="450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Shape 613"/>
            <p:cNvCxnSpPr>
              <a:stCxn id="574" idx="2"/>
              <a:endCxn id="561" idx="6"/>
            </p:cNvCxnSpPr>
            <p:nvPr/>
          </p:nvCxnSpPr>
          <p:spPr>
            <a:xfrm rot="10800000">
              <a:off x="1971664" y="3382593"/>
              <a:ext cx="1398600" cy="352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Shape 614"/>
            <p:cNvCxnSpPr>
              <a:stCxn id="574" idx="2"/>
              <a:endCxn id="552" idx="6"/>
            </p:cNvCxnSpPr>
            <p:nvPr/>
          </p:nvCxnSpPr>
          <p:spPr>
            <a:xfrm rot="10800000">
              <a:off x="2322364" y="3524193"/>
              <a:ext cx="1047900" cy="210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Shape 615"/>
            <p:cNvCxnSpPr>
              <a:stCxn id="574" idx="2"/>
              <a:endCxn id="557" idx="6"/>
            </p:cNvCxnSpPr>
            <p:nvPr/>
          </p:nvCxnSpPr>
          <p:spPr>
            <a:xfrm rot="10800000">
              <a:off x="2146564" y="3622593"/>
              <a:ext cx="1223700" cy="112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Shape 616"/>
            <p:cNvCxnSpPr>
              <a:stCxn id="574" idx="2"/>
              <a:endCxn id="562" idx="6"/>
            </p:cNvCxnSpPr>
            <p:nvPr/>
          </p:nvCxnSpPr>
          <p:spPr>
            <a:xfrm rot="10800000">
              <a:off x="1970164" y="3720093"/>
              <a:ext cx="1400100" cy="14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Shape 617"/>
            <p:cNvCxnSpPr>
              <a:stCxn id="574" idx="2"/>
              <a:endCxn id="553" idx="6"/>
            </p:cNvCxnSpPr>
            <p:nvPr/>
          </p:nvCxnSpPr>
          <p:spPr>
            <a:xfrm flipH="1">
              <a:off x="2320864" y="3734793"/>
              <a:ext cx="1049400" cy="126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Shape 618"/>
            <p:cNvCxnSpPr>
              <a:stCxn id="574" idx="2"/>
              <a:endCxn id="558" idx="6"/>
            </p:cNvCxnSpPr>
            <p:nvPr/>
          </p:nvCxnSpPr>
          <p:spPr>
            <a:xfrm flipH="1">
              <a:off x="2144164" y="3734793"/>
              <a:ext cx="1226100" cy="225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Shape 619"/>
            <p:cNvCxnSpPr>
              <a:stCxn id="574" idx="2"/>
              <a:endCxn id="563" idx="6"/>
            </p:cNvCxnSpPr>
            <p:nvPr/>
          </p:nvCxnSpPr>
          <p:spPr>
            <a:xfrm flipH="1">
              <a:off x="1968664" y="3734793"/>
              <a:ext cx="1401600" cy="323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0" name="Shape 620"/>
            <p:cNvSpPr/>
            <p:nvPr/>
          </p:nvSpPr>
          <p:spPr>
            <a:xfrm>
              <a:off x="3194231" y="37032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21" name="Shape 621"/>
            <p:cNvCxnSpPr>
              <a:stCxn id="589" idx="2"/>
              <a:endCxn id="569" idx="6"/>
            </p:cNvCxnSpPr>
            <p:nvPr/>
          </p:nvCxnSpPr>
          <p:spPr>
            <a:xfrm rot="10800000">
              <a:off x="3807126" y="3298678"/>
              <a:ext cx="729000" cy="418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Shape 622"/>
            <p:cNvCxnSpPr>
              <a:stCxn id="589" idx="2"/>
              <a:endCxn id="573" idx="6"/>
            </p:cNvCxnSpPr>
            <p:nvPr/>
          </p:nvCxnSpPr>
          <p:spPr>
            <a:xfrm rot="10800000">
              <a:off x="3631326" y="3397078"/>
              <a:ext cx="904800" cy="32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Shape 623"/>
            <p:cNvCxnSpPr>
              <a:stCxn id="589" idx="2"/>
              <a:endCxn id="577" idx="6"/>
            </p:cNvCxnSpPr>
            <p:nvPr/>
          </p:nvCxnSpPr>
          <p:spPr>
            <a:xfrm rot="10800000">
              <a:off x="3454926" y="3495478"/>
              <a:ext cx="1081200" cy="22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Shape 624"/>
            <p:cNvCxnSpPr>
              <a:stCxn id="589" idx="2"/>
              <a:endCxn id="570" idx="6"/>
            </p:cNvCxnSpPr>
            <p:nvPr/>
          </p:nvCxnSpPr>
          <p:spPr>
            <a:xfrm rot="10800000">
              <a:off x="3805626" y="3637078"/>
              <a:ext cx="730500" cy="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Shape 625"/>
            <p:cNvCxnSpPr>
              <a:stCxn id="589" idx="2"/>
              <a:endCxn id="574" idx="6"/>
            </p:cNvCxnSpPr>
            <p:nvPr/>
          </p:nvCxnSpPr>
          <p:spPr>
            <a:xfrm flipH="1">
              <a:off x="3629826" y="3717478"/>
              <a:ext cx="906300" cy="17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Shape 626"/>
            <p:cNvCxnSpPr>
              <a:stCxn id="589" idx="2"/>
              <a:endCxn id="620" idx="6"/>
            </p:cNvCxnSpPr>
            <p:nvPr/>
          </p:nvCxnSpPr>
          <p:spPr>
            <a:xfrm flipH="1">
              <a:off x="3453426" y="3717478"/>
              <a:ext cx="1082700" cy="115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Shape 627"/>
            <p:cNvCxnSpPr>
              <a:stCxn id="589" idx="2"/>
              <a:endCxn id="571" idx="6"/>
            </p:cNvCxnSpPr>
            <p:nvPr/>
          </p:nvCxnSpPr>
          <p:spPr>
            <a:xfrm flipH="1">
              <a:off x="3803826" y="3717478"/>
              <a:ext cx="732300" cy="257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Shape 628"/>
            <p:cNvCxnSpPr>
              <a:stCxn id="589" idx="2"/>
              <a:endCxn id="575" idx="6"/>
            </p:cNvCxnSpPr>
            <p:nvPr/>
          </p:nvCxnSpPr>
          <p:spPr>
            <a:xfrm flipH="1">
              <a:off x="3628326" y="3717478"/>
              <a:ext cx="907800" cy="355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Shape 629"/>
            <p:cNvCxnSpPr>
              <a:stCxn id="589" idx="2"/>
              <a:endCxn id="578" idx="6"/>
            </p:cNvCxnSpPr>
            <p:nvPr/>
          </p:nvCxnSpPr>
          <p:spPr>
            <a:xfrm flipH="1">
              <a:off x="3451926" y="3717478"/>
              <a:ext cx="1084200" cy="452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0" name="Shape 630"/>
            <p:cNvSpPr/>
            <p:nvPr/>
          </p:nvSpPr>
          <p:spPr>
            <a:xfrm>
              <a:off x="4362978" y="36830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31" name="Shape 631"/>
            <p:cNvCxnSpPr>
              <a:stCxn id="599" idx="2"/>
              <a:endCxn id="584" idx="6"/>
            </p:cNvCxnSpPr>
            <p:nvPr/>
          </p:nvCxnSpPr>
          <p:spPr>
            <a:xfrm rot="10800000">
              <a:off x="4973101" y="3281712"/>
              <a:ext cx="842700" cy="582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Shape 632"/>
            <p:cNvCxnSpPr>
              <a:stCxn id="599" idx="2"/>
              <a:endCxn id="588" idx="6"/>
            </p:cNvCxnSpPr>
            <p:nvPr/>
          </p:nvCxnSpPr>
          <p:spPr>
            <a:xfrm rot="10800000">
              <a:off x="4797301" y="3380112"/>
              <a:ext cx="1018500" cy="484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Shape 633"/>
            <p:cNvCxnSpPr>
              <a:stCxn id="599" idx="2"/>
              <a:endCxn id="592" idx="6"/>
            </p:cNvCxnSpPr>
            <p:nvPr/>
          </p:nvCxnSpPr>
          <p:spPr>
            <a:xfrm rot="10800000">
              <a:off x="4620901" y="3477612"/>
              <a:ext cx="1194900" cy="387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Shape 634"/>
            <p:cNvCxnSpPr>
              <a:stCxn id="599" idx="2"/>
              <a:endCxn id="585" idx="6"/>
            </p:cNvCxnSpPr>
            <p:nvPr/>
          </p:nvCxnSpPr>
          <p:spPr>
            <a:xfrm rot="10800000">
              <a:off x="4971301" y="3619212"/>
              <a:ext cx="844500" cy="245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Shape 635"/>
            <p:cNvCxnSpPr>
              <a:stCxn id="599" idx="2"/>
              <a:endCxn id="589" idx="6"/>
            </p:cNvCxnSpPr>
            <p:nvPr/>
          </p:nvCxnSpPr>
          <p:spPr>
            <a:xfrm rot="10800000">
              <a:off x="4795801" y="3717612"/>
              <a:ext cx="1020000" cy="147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Shape 636"/>
            <p:cNvCxnSpPr>
              <a:stCxn id="599" idx="2"/>
              <a:endCxn id="630" idx="6"/>
            </p:cNvCxnSpPr>
            <p:nvPr/>
          </p:nvCxnSpPr>
          <p:spPr>
            <a:xfrm rot="10800000">
              <a:off x="4622401" y="3812712"/>
              <a:ext cx="1193400" cy="51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Shape 637"/>
            <p:cNvCxnSpPr>
              <a:stCxn id="599" idx="2"/>
              <a:endCxn id="586" idx="6"/>
            </p:cNvCxnSpPr>
            <p:nvPr/>
          </p:nvCxnSpPr>
          <p:spPr>
            <a:xfrm flipH="1">
              <a:off x="4969801" y="3864612"/>
              <a:ext cx="846000" cy="92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Shape 638"/>
            <p:cNvCxnSpPr>
              <a:stCxn id="599" idx="2"/>
              <a:endCxn id="590" idx="6"/>
            </p:cNvCxnSpPr>
            <p:nvPr/>
          </p:nvCxnSpPr>
          <p:spPr>
            <a:xfrm flipH="1">
              <a:off x="4794301" y="3864612"/>
              <a:ext cx="1021500" cy="190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Shape 639"/>
            <p:cNvCxnSpPr>
              <a:stCxn id="599" idx="2"/>
              <a:endCxn id="593" idx="6"/>
            </p:cNvCxnSpPr>
            <p:nvPr/>
          </p:nvCxnSpPr>
          <p:spPr>
            <a:xfrm flipH="1">
              <a:off x="4617601" y="3864612"/>
              <a:ext cx="1198200" cy="288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0" name="Shape 640"/>
            <p:cNvSpPr/>
            <p:nvPr/>
          </p:nvSpPr>
          <p:spPr>
            <a:xfrm>
              <a:off x="5639767" y="38330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41" name="Shape 641"/>
            <p:cNvCxnSpPr>
              <a:stCxn id="607" idx="2"/>
              <a:endCxn id="595" idx="6"/>
            </p:cNvCxnSpPr>
            <p:nvPr/>
          </p:nvCxnSpPr>
          <p:spPr>
            <a:xfrm rot="10800000">
              <a:off x="6253185" y="3428768"/>
              <a:ext cx="540900" cy="404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Shape 642"/>
            <p:cNvCxnSpPr>
              <a:stCxn id="607" idx="2"/>
              <a:endCxn id="598" idx="6"/>
            </p:cNvCxnSpPr>
            <p:nvPr/>
          </p:nvCxnSpPr>
          <p:spPr>
            <a:xfrm rot="10800000">
              <a:off x="6076485" y="3527168"/>
              <a:ext cx="717600" cy="305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Shape 643"/>
            <p:cNvCxnSpPr>
              <a:stCxn id="607" idx="2"/>
              <a:endCxn id="601" idx="6"/>
            </p:cNvCxnSpPr>
            <p:nvPr/>
          </p:nvCxnSpPr>
          <p:spPr>
            <a:xfrm rot="10800000">
              <a:off x="5900985" y="3625568"/>
              <a:ext cx="893100" cy="207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Shape 644"/>
            <p:cNvCxnSpPr>
              <a:stCxn id="607" idx="2"/>
              <a:endCxn id="596" idx="6"/>
            </p:cNvCxnSpPr>
            <p:nvPr/>
          </p:nvCxnSpPr>
          <p:spPr>
            <a:xfrm rot="10800000">
              <a:off x="6251685" y="3766268"/>
              <a:ext cx="542400" cy="66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Shape 645"/>
            <p:cNvCxnSpPr>
              <a:stCxn id="607" idx="2"/>
              <a:endCxn id="599" idx="6"/>
            </p:cNvCxnSpPr>
            <p:nvPr/>
          </p:nvCxnSpPr>
          <p:spPr>
            <a:xfrm flipH="1">
              <a:off x="6074985" y="3832868"/>
              <a:ext cx="719100" cy="31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Shape 646"/>
            <p:cNvCxnSpPr>
              <a:stCxn id="607" idx="2"/>
              <a:endCxn id="640" idx="6"/>
            </p:cNvCxnSpPr>
            <p:nvPr/>
          </p:nvCxnSpPr>
          <p:spPr>
            <a:xfrm flipH="1">
              <a:off x="5899485" y="3832868"/>
              <a:ext cx="894600" cy="129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Shape 647"/>
            <p:cNvCxnSpPr>
              <a:stCxn id="607" idx="2"/>
              <a:endCxn id="597" idx="6"/>
            </p:cNvCxnSpPr>
            <p:nvPr/>
          </p:nvCxnSpPr>
          <p:spPr>
            <a:xfrm flipH="1">
              <a:off x="6249285" y="3832868"/>
              <a:ext cx="544800" cy="270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Shape 648"/>
            <p:cNvCxnSpPr>
              <a:stCxn id="607" idx="2"/>
              <a:endCxn id="600" idx="6"/>
            </p:cNvCxnSpPr>
            <p:nvPr/>
          </p:nvCxnSpPr>
          <p:spPr>
            <a:xfrm flipH="1">
              <a:off x="6073485" y="3832868"/>
              <a:ext cx="720600" cy="369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Shape 649"/>
            <p:cNvCxnSpPr>
              <a:stCxn id="607" idx="2"/>
              <a:endCxn id="602" idx="6"/>
            </p:cNvCxnSpPr>
            <p:nvPr/>
          </p:nvCxnSpPr>
          <p:spPr>
            <a:xfrm flipH="1">
              <a:off x="5897985" y="3832868"/>
              <a:ext cx="896100" cy="467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0" name="Shape 650"/>
            <p:cNvSpPr/>
            <p:nvPr/>
          </p:nvSpPr>
          <p:spPr>
            <a:xfrm>
              <a:off x="6618052" y="380131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651" name="Shape 651"/>
            <p:cNvCxnSpPr>
              <a:stCxn id="607" idx="6"/>
              <a:endCxn id="652" idx="2"/>
            </p:cNvCxnSpPr>
            <p:nvPr/>
          </p:nvCxnSpPr>
          <p:spPr>
            <a:xfrm rot="10800000" flipH="1">
              <a:off x="7053430" y="3827468"/>
              <a:ext cx="836700" cy="5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Shape 653"/>
            <p:cNvCxnSpPr>
              <a:stCxn id="652" idx="2"/>
              <a:endCxn id="604" idx="6"/>
            </p:cNvCxnSpPr>
            <p:nvPr/>
          </p:nvCxnSpPr>
          <p:spPr>
            <a:xfrm rot="10800000">
              <a:off x="7229635" y="3734653"/>
              <a:ext cx="660300" cy="93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Shape 654"/>
            <p:cNvCxnSpPr>
              <a:stCxn id="652" idx="2"/>
              <a:endCxn id="650" idx="6"/>
            </p:cNvCxnSpPr>
            <p:nvPr/>
          </p:nvCxnSpPr>
          <p:spPr>
            <a:xfrm flipH="1">
              <a:off x="6877735" y="3827653"/>
              <a:ext cx="1012200" cy="103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Shape 655"/>
            <p:cNvCxnSpPr>
              <a:stCxn id="652" idx="2"/>
              <a:endCxn id="609" idx="6"/>
            </p:cNvCxnSpPr>
            <p:nvPr/>
          </p:nvCxnSpPr>
          <p:spPr>
            <a:xfrm rot="10800000">
              <a:off x="6879235" y="3593053"/>
              <a:ext cx="1010700" cy="234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Shape 656"/>
            <p:cNvCxnSpPr>
              <a:stCxn id="652" idx="2"/>
              <a:endCxn id="606" idx="6"/>
            </p:cNvCxnSpPr>
            <p:nvPr/>
          </p:nvCxnSpPr>
          <p:spPr>
            <a:xfrm rot="10800000">
              <a:off x="7054735" y="3495553"/>
              <a:ext cx="835200" cy="332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Shape 657"/>
            <p:cNvCxnSpPr>
              <a:stCxn id="652" idx="2"/>
              <a:endCxn id="603" idx="6"/>
            </p:cNvCxnSpPr>
            <p:nvPr/>
          </p:nvCxnSpPr>
          <p:spPr>
            <a:xfrm rot="10800000">
              <a:off x="7231435" y="3397453"/>
              <a:ext cx="658500" cy="430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Shape 658"/>
            <p:cNvCxnSpPr>
              <a:stCxn id="652" idx="2"/>
              <a:endCxn id="610" idx="6"/>
            </p:cNvCxnSpPr>
            <p:nvPr/>
          </p:nvCxnSpPr>
          <p:spPr>
            <a:xfrm flipH="1">
              <a:off x="6875935" y="3827653"/>
              <a:ext cx="1014000" cy="441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Shape 659"/>
            <p:cNvCxnSpPr>
              <a:stCxn id="652" idx="2"/>
              <a:endCxn id="608" idx="6"/>
            </p:cNvCxnSpPr>
            <p:nvPr/>
          </p:nvCxnSpPr>
          <p:spPr>
            <a:xfrm flipH="1">
              <a:off x="7051735" y="3827653"/>
              <a:ext cx="838200" cy="342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Shape 660"/>
            <p:cNvCxnSpPr>
              <a:stCxn id="652" idx="2"/>
              <a:endCxn id="605" idx="6"/>
            </p:cNvCxnSpPr>
            <p:nvPr/>
          </p:nvCxnSpPr>
          <p:spPr>
            <a:xfrm flipH="1">
              <a:off x="7228135" y="3827653"/>
              <a:ext cx="661800" cy="244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Shape 661"/>
            <p:cNvCxnSpPr>
              <a:stCxn id="662" idx="2"/>
              <a:endCxn id="663" idx="6"/>
            </p:cNvCxnSpPr>
            <p:nvPr/>
          </p:nvCxnSpPr>
          <p:spPr>
            <a:xfrm rot="10800000">
              <a:off x="8144271" y="3149194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Shape 664"/>
            <p:cNvCxnSpPr>
              <a:stCxn id="662" idx="2"/>
              <a:endCxn id="665" idx="6"/>
            </p:cNvCxnSpPr>
            <p:nvPr/>
          </p:nvCxnSpPr>
          <p:spPr>
            <a:xfrm flipH="1">
              <a:off x="8142771" y="348519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Shape 666"/>
            <p:cNvCxnSpPr>
              <a:stCxn id="662" idx="2"/>
              <a:endCxn id="652" idx="6"/>
            </p:cNvCxnSpPr>
            <p:nvPr/>
          </p:nvCxnSpPr>
          <p:spPr>
            <a:xfrm flipH="1">
              <a:off x="8148771" y="3485194"/>
              <a:ext cx="325200" cy="34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Shape 667"/>
            <p:cNvCxnSpPr>
              <a:stCxn id="662" idx="2"/>
              <a:endCxn id="668" idx="6"/>
            </p:cNvCxnSpPr>
            <p:nvPr/>
          </p:nvCxnSpPr>
          <p:spPr>
            <a:xfrm flipH="1">
              <a:off x="8147271" y="3485194"/>
              <a:ext cx="326700" cy="6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Shape 669"/>
            <p:cNvCxnSpPr>
              <a:stCxn id="662" idx="2"/>
              <a:endCxn id="670" idx="6"/>
            </p:cNvCxnSpPr>
            <p:nvPr/>
          </p:nvCxnSpPr>
          <p:spPr>
            <a:xfrm flipH="1">
              <a:off x="8145771" y="3485194"/>
              <a:ext cx="328200" cy="1017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Shape 671"/>
            <p:cNvCxnSpPr>
              <a:stCxn id="672" idx="2"/>
              <a:endCxn id="663" idx="6"/>
            </p:cNvCxnSpPr>
            <p:nvPr/>
          </p:nvCxnSpPr>
          <p:spPr>
            <a:xfrm rot="10800000">
              <a:off x="8144053" y="3149532"/>
              <a:ext cx="3366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Shape 673"/>
            <p:cNvCxnSpPr>
              <a:stCxn id="672" idx="2"/>
              <a:endCxn id="665" idx="6"/>
            </p:cNvCxnSpPr>
            <p:nvPr/>
          </p:nvCxnSpPr>
          <p:spPr>
            <a:xfrm rot="10800000">
              <a:off x="8142553" y="3487032"/>
              <a:ext cx="3381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Shape 674"/>
            <p:cNvCxnSpPr>
              <a:stCxn id="672" idx="2"/>
              <a:endCxn id="652" idx="6"/>
            </p:cNvCxnSpPr>
            <p:nvPr/>
          </p:nvCxnSpPr>
          <p:spPr>
            <a:xfrm flipH="1">
              <a:off x="8149453" y="3826032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Shape 675"/>
            <p:cNvCxnSpPr>
              <a:stCxn id="672" idx="2"/>
              <a:endCxn id="668" idx="6"/>
            </p:cNvCxnSpPr>
            <p:nvPr/>
          </p:nvCxnSpPr>
          <p:spPr>
            <a:xfrm flipH="1">
              <a:off x="8147953" y="3826032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Shape 676"/>
            <p:cNvCxnSpPr>
              <a:stCxn id="672" idx="2"/>
              <a:endCxn id="670" idx="6"/>
            </p:cNvCxnSpPr>
            <p:nvPr/>
          </p:nvCxnSpPr>
          <p:spPr>
            <a:xfrm flipH="1">
              <a:off x="8146153" y="3826032"/>
              <a:ext cx="3345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Shape 677"/>
            <p:cNvCxnSpPr>
              <a:stCxn id="678" idx="2"/>
              <a:endCxn id="663" idx="6"/>
            </p:cNvCxnSpPr>
            <p:nvPr/>
          </p:nvCxnSpPr>
          <p:spPr>
            <a:xfrm rot="10800000">
              <a:off x="8143935" y="3149027"/>
              <a:ext cx="335100" cy="1014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Shape 679"/>
            <p:cNvCxnSpPr>
              <a:stCxn id="678" idx="2"/>
              <a:endCxn id="652" idx="6"/>
            </p:cNvCxnSpPr>
            <p:nvPr/>
          </p:nvCxnSpPr>
          <p:spPr>
            <a:xfrm rot="10800000">
              <a:off x="8149335" y="3827627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Shape 680"/>
            <p:cNvCxnSpPr>
              <a:stCxn id="678" idx="2"/>
              <a:endCxn id="668" idx="6"/>
            </p:cNvCxnSpPr>
            <p:nvPr/>
          </p:nvCxnSpPr>
          <p:spPr>
            <a:xfrm flipH="1">
              <a:off x="8147835" y="4163627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Shape 681"/>
            <p:cNvCxnSpPr>
              <a:stCxn id="678" idx="2"/>
              <a:endCxn id="670" idx="6"/>
            </p:cNvCxnSpPr>
            <p:nvPr/>
          </p:nvCxnSpPr>
          <p:spPr>
            <a:xfrm flipH="1">
              <a:off x="8146335" y="4163627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Shape 682"/>
            <p:cNvCxnSpPr>
              <a:stCxn id="662" idx="6"/>
              <a:endCxn id="683" idx="2"/>
            </p:cNvCxnSpPr>
            <p:nvPr/>
          </p:nvCxnSpPr>
          <p:spPr>
            <a:xfrm rot="10800000" flipH="1">
              <a:off x="8733316" y="348369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Shape 684"/>
            <p:cNvCxnSpPr>
              <a:stCxn id="683" idx="2"/>
              <a:endCxn id="672" idx="6"/>
            </p:cNvCxnSpPr>
            <p:nvPr/>
          </p:nvCxnSpPr>
          <p:spPr>
            <a:xfrm flipH="1">
              <a:off x="8739490" y="3483571"/>
              <a:ext cx="325200" cy="34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Shape 685"/>
            <p:cNvCxnSpPr>
              <a:stCxn id="683" idx="2"/>
              <a:endCxn id="678" idx="6"/>
            </p:cNvCxnSpPr>
            <p:nvPr/>
          </p:nvCxnSpPr>
          <p:spPr>
            <a:xfrm flipH="1">
              <a:off x="8737990" y="3483571"/>
              <a:ext cx="326700" cy="6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Shape 686"/>
            <p:cNvCxnSpPr>
              <a:stCxn id="687" idx="2"/>
              <a:endCxn id="662" idx="6"/>
            </p:cNvCxnSpPr>
            <p:nvPr/>
          </p:nvCxnSpPr>
          <p:spPr>
            <a:xfrm rot="10800000">
              <a:off x="8733272" y="3485409"/>
              <a:ext cx="3381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Shape 688"/>
            <p:cNvCxnSpPr>
              <a:stCxn id="687" idx="2"/>
              <a:endCxn id="672" idx="6"/>
            </p:cNvCxnSpPr>
            <p:nvPr/>
          </p:nvCxnSpPr>
          <p:spPr>
            <a:xfrm flipH="1">
              <a:off x="8740172" y="3824409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Shape 689"/>
            <p:cNvCxnSpPr>
              <a:stCxn id="687" idx="2"/>
              <a:endCxn id="678" idx="6"/>
            </p:cNvCxnSpPr>
            <p:nvPr/>
          </p:nvCxnSpPr>
          <p:spPr>
            <a:xfrm flipH="1">
              <a:off x="8738672" y="3824409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Shape 690"/>
            <p:cNvCxnSpPr>
              <a:stCxn id="691" idx="2"/>
              <a:endCxn id="662" idx="6"/>
            </p:cNvCxnSpPr>
            <p:nvPr/>
          </p:nvCxnSpPr>
          <p:spPr>
            <a:xfrm rot="10800000">
              <a:off x="8733153" y="3485504"/>
              <a:ext cx="3366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Shape 692"/>
            <p:cNvCxnSpPr>
              <a:stCxn id="691" idx="2"/>
              <a:endCxn id="672" idx="6"/>
            </p:cNvCxnSpPr>
            <p:nvPr/>
          </p:nvCxnSpPr>
          <p:spPr>
            <a:xfrm rot="10800000">
              <a:off x="8740053" y="3826004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Shape 693"/>
            <p:cNvCxnSpPr>
              <a:stCxn id="691" idx="2"/>
              <a:endCxn id="678" idx="6"/>
            </p:cNvCxnSpPr>
            <p:nvPr/>
          </p:nvCxnSpPr>
          <p:spPr>
            <a:xfrm flipH="1">
              <a:off x="8738553" y="416200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3" name="Shape 663"/>
            <p:cNvSpPr/>
            <p:nvPr/>
          </p:nvSpPr>
          <p:spPr>
            <a:xfrm>
              <a:off x="7884871" y="301954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7883253" y="335714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7889935" y="369798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7888317" y="403557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7886699" y="437317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8473971" y="335552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8480653" y="36963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8479035" y="40339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9064690" y="335389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9071372" y="369473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9069753" y="403233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698031" y="46204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95" name="Shape 695"/>
          <p:cNvGrpSpPr/>
          <p:nvPr/>
        </p:nvGrpSpPr>
        <p:grpSpPr>
          <a:xfrm>
            <a:off x="3858023" y="4585235"/>
            <a:ext cx="2958562" cy="782668"/>
            <a:chOff x="1698031" y="2860630"/>
            <a:chExt cx="7632686" cy="2019175"/>
          </a:xfrm>
        </p:grpSpPr>
        <p:sp>
          <p:nvSpPr>
            <p:cNvPr id="696" name="Shape 696"/>
            <p:cNvSpPr/>
            <p:nvPr/>
          </p:nvSpPr>
          <p:spPr>
            <a:xfrm>
              <a:off x="2416685" y="286063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2415067" y="319822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2413450" y="353581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411828" y="387341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2410210" y="421101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2240652" y="295874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239034" y="329634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237414" y="363393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2235796" y="397153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2234176" y="430912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2064619" y="30568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2063000" y="339445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2061381" y="37320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059761" y="406965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2058143" y="440724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888585" y="315498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886966" y="349257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885347" y="383017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883728" y="41677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882110" y="450536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1712552" y="325309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1710932" y="359069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1709314" y="392828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707696" y="426588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3723951" y="307129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3722333" y="340888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3720712" y="374648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3719094" y="408407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3547919" y="316941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3546298" y="350700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3544680" y="384460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3543060" y="418219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3371885" y="326752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3370264" y="360512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3368646" y="39427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3367028" y="428031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3195851" y="336564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3192613" y="404083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3190994" y="437842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4889814" y="305397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4888192" y="339157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4886575" y="372916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4884957" y="406676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4713778" y="315209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4712160" y="348969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4710542" y="382728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4708923" y="416488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4537744" y="325021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4536126" y="358780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4534507" y="392540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4532889" y="426299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4361712" y="334833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4358475" y="402351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4356857" y="436111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5993455" y="329922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5991833" y="363682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5990216" y="39744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5817421" y="339734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5815801" y="37349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5814182" y="407253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5641385" y="34954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5638148" y="417065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6971739" y="326748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970118" y="360507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968500" y="3942673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795706" y="336560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794085" y="3703196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92467" y="404079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6619670" y="346371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6616434" y="413890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66" name="Shape 766"/>
            <p:cNvCxnSpPr>
              <a:stCxn id="729" idx="2"/>
              <a:endCxn id="706" idx="6"/>
            </p:cNvCxnSpPr>
            <p:nvPr/>
          </p:nvCxnSpPr>
          <p:spPr>
            <a:xfrm rot="10800000">
              <a:off x="2323864" y="3186693"/>
              <a:ext cx="1046400" cy="548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Shape 767"/>
            <p:cNvCxnSpPr>
              <a:stCxn id="729" idx="2"/>
              <a:endCxn id="711" idx="6"/>
            </p:cNvCxnSpPr>
            <p:nvPr/>
          </p:nvCxnSpPr>
          <p:spPr>
            <a:xfrm rot="10800000">
              <a:off x="2148064" y="3284493"/>
              <a:ext cx="1222200" cy="450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Shape 768"/>
            <p:cNvCxnSpPr>
              <a:stCxn id="729" idx="2"/>
              <a:endCxn id="716" idx="6"/>
            </p:cNvCxnSpPr>
            <p:nvPr/>
          </p:nvCxnSpPr>
          <p:spPr>
            <a:xfrm rot="10800000">
              <a:off x="1971664" y="3382593"/>
              <a:ext cx="1398600" cy="352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Shape 769"/>
            <p:cNvCxnSpPr>
              <a:stCxn id="729" idx="2"/>
              <a:endCxn id="707" idx="6"/>
            </p:cNvCxnSpPr>
            <p:nvPr/>
          </p:nvCxnSpPr>
          <p:spPr>
            <a:xfrm rot="10800000">
              <a:off x="2322364" y="3524193"/>
              <a:ext cx="1047900" cy="210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Shape 770"/>
            <p:cNvCxnSpPr>
              <a:stCxn id="729" idx="2"/>
              <a:endCxn id="712" idx="6"/>
            </p:cNvCxnSpPr>
            <p:nvPr/>
          </p:nvCxnSpPr>
          <p:spPr>
            <a:xfrm rot="10800000">
              <a:off x="2146564" y="3622593"/>
              <a:ext cx="1223700" cy="112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Shape 771"/>
            <p:cNvCxnSpPr>
              <a:stCxn id="729" idx="2"/>
              <a:endCxn id="717" idx="6"/>
            </p:cNvCxnSpPr>
            <p:nvPr/>
          </p:nvCxnSpPr>
          <p:spPr>
            <a:xfrm rot="10800000">
              <a:off x="1970164" y="3720093"/>
              <a:ext cx="1400100" cy="14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Shape 772"/>
            <p:cNvCxnSpPr>
              <a:stCxn id="729" idx="2"/>
              <a:endCxn id="708" idx="6"/>
            </p:cNvCxnSpPr>
            <p:nvPr/>
          </p:nvCxnSpPr>
          <p:spPr>
            <a:xfrm flipH="1">
              <a:off x="2320864" y="3734793"/>
              <a:ext cx="1049400" cy="126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Shape 773"/>
            <p:cNvCxnSpPr>
              <a:stCxn id="729" idx="2"/>
              <a:endCxn id="713" idx="6"/>
            </p:cNvCxnSpPr>
            <p:nvPr/>
          </p:nvCxnSpPr>
          <p:spPr>
            <a:xfrm flipH="1">
              <a:off x="2144164" y="3734793"/>
              <a:ext cx="1226100" cy="225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Shape 774"/>
            <p:cNvCxnSpPr>
              <a:stCxn id="729" idx="2"/>
              <a:endCxn id="718" idx="6"/>
            </p:cNvCxnSpPr>
            <p:nvPr/>
          </p:nvCxnSpPr>
          <p:spPr>
            <a:xfrm flipH="1">
              <a:off x="1968664" y="3734793"/>
              <a:ext cx="1401600" cy="323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5" name="Shape 775"/>
            <p:cNvSpPr/>
            <p:nvPr/>
          </p:nvSpPr>
          <p:spPr>
            <a:xfrm>
              <a:off x="3194231" y="37032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76" name="Shape 776"/>
            <p:cNvCxnSpPr>
              <a:stCxn id="744" idx="2"/>
              <a:endCxn id="724" idx="6"/>
            </p:cNvCxnSpPr>
            <p:nvPr/>
          </p:nvCxnSpPr>
          <p:spPr>
            <a:xfrm rot="10800000">
              <a:off x="3807126" y="3298678"/>
              <a:ext cx="729000" cy="418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Shape 777"/>
            <p:cNvCxnSpPr>
              <a:stCxn id="744" idx="2"/>
              <a:endCxn id="728" idx="6"/>
            </p:cNvCxnSpPr>
            <p:nvPr/>
          </p:nvCxnSpPr>
          <p:spPr>
            <a:xfrm rot="10800000">
              <a:off x="3631326" y="3397078"/>
              <a:ext cx="904800" cy="32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Shape 778"/>
            <p:cNvCxnSpPr>
              <a:stCxn id="744" idx="2"/>
              <a:endCxn id="732" idx="6"/>
            </p:cNvCxnSpPr>
            <p:nvPr/>
          </p:nvCxnSpPr>
          <p:spPr>
            <a:xfrm rot="10800000">
              <a:off x="3454926" y="3495478"/>
              <a:ext cx="1081200" cy="22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Shape 779"/>
            <p:cNvCxnSpPr>
              <a:stCxn id="744" idx="2"/>
              <a:endCxn id="725" idx="6"/>
            </p:cNvCxnSpPr>
            <p:nvPr/>
          </p:nvCxnSpPr>
          <p:spPr>
            <a:xfrm rot="10800000">
              <a:off x="3805626" y="3637078"/>
              <a:ext cx="730500" cy="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Shape 780"/>
            <p:cNvCxnSpPr>
              <a:stCxn id="744" idx="2"/>
              <a:endCxn id="729" idx="6"/>
            </p:cNvCxnSpPr>
            <p:nvPr/>
          </p:nvCxnSpPr>
          <p:spPr>
            <a:xfrm flipH="1">
              <a:off x="3629826" y="3717478"/>
              <a:ext cx="906300" cy="17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Shape 781"/>
            <p:cNvCxnSpPr>
              <a:stCxn id="744" idx="2"/>
              <a:endCxn id="775" idx="6"/>
            </p:cNvCxnSpPr>
            <p:nvPr/>
          </p:nvCxnSpPr>
          <p:spPr>
            <a:xfrm flipH="1">
              <a:off x="3453426" y="3717478"/>
              <a:ext cx="1082700" cy="115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Shape 782"/>
            <p:cNvCxnSpPr>
              <a:stCxn id="744" idx="2"/>
              <a:endCxn id="726" idx="6"/>
            </p:cNvCxnSpPr>
            <p:nvPr/>
          </p:nvCxnSpPr>
          <p:spPr>
            <a:xfrm flipH="1">
              <a:off x="3803826" y="3717478"/>
              <a:ext cx="732300" cy="257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Shape 783"/>
            <p:cNvCxnSpPr>
              <a:stCxn id="744" idx="2"/>
              <a:endCxn id="730" idx="6"/>
            </p:cNvCxnSpPr>
            <p:nvPr/>
          </p:nvCxnSpPr>
          <p:spPr>
            <a:xfrm flipH="1">
              <a:off x="3628326" y="3717478"/>
              <a:ext cx="907800" cy="355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Shape 784"/>
            <p:cNvCxnSpPr>
              <a:stCxn id="744" idx="2"/>
              <a:endCxn id="733" idx="6"/>
            </p:cNvCxnSpPr>
            <p:nvPr/>
          </p:nvCxnSpPr>
          <p:spPr>
            <a:xfrm flipH="1">
              <a:off x="3451926" y="3717478"/>
              <a:ext cx="1084200" cy="452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5" name="Shape 785"/>
            <p:cNvSpPr/>
            <p:nvPr/>
          </p:nvSpPr>
          <p:spPr>
            <a:xfrm>
              <a:off x="4362978" y="3683039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86" name="Shape 786"/>
            <p:cNvCxnSpPr>
              <a:stCxn id="754" idx="2"/>
              <a:endCxn id="739" idx="6"/>
            </p:cNvCxnSpPr>
            <p:nvPr/>
          </p:nvCxnSpPr>
          <p:spPr>
            <a:xfrm rot="10800000">
              <a:off x="4973101" y="3281712"/>
              <a:ext cx="842700" cy="582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Shape 787"/>
            <p:cNvCxnSpPr>
              <a:stCxn id="754" idx="2"/>
              <a:endCxn id="743" idx="6"/>
            </p:cNvCxnSpPr>
            <p:nvPr/>
          </p:nvCxnSpPr>
          <p:spPr>
            <a:xfrm rot="10800000">
              <a:off x="4797301" y="3380112"/>
              <a:ext cx="1018500" cy="484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Shape 788"/>
            <p:cNvCxnSpPr>
              <a:stCxn id="754" idx="2"/>
              <a:endCxn id="747" idx="6"/>
            </p:cNvCxnSpPr>
            <p:nvPr/>
          </p:nvCxnSpPr>
          <p:spPr>
            <a:xfrm rot="10800000">
              <a:off x="4620901" y="3477612"/>
              <a:ext cx="1194900" cy="387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Shape 789"/>
            <p:cNvCxnSpPr>
              <a:stCxn id="754" idx="2"/>
              <a:endCxn id="740" idx="6"/>
            </p:cNvCxnSpPr>
            <p:nvPr/>
          </p:nvCxnSpPr>
          <p:spPr>
            <a:xfrm rot="10800000">
              <a:off x="4971301" y="3619212"/>
              <a:ext cx="844500" cy="245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Shape 790"/>
            <p:cNvCxnSpPr>
              <a:stCxn id="754" idx="2"/>
              <a:endCxn id="744" idx="6"/>
            </p:cNvCxnSpPr>
            <p:nvPr/>
          </p:nvCxnSpPr>
          <p:spPr>
            <a:xfrm rot="10800000">
              <a:off x="4795801" y="3717612"/>
              <a:ext cx="1020000" cy="147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Shape 791"/>
            <p:cNvCxnSpPr>
              <a:stCxn id="754" idx="2"/>
              <a:endCxn id="785" idx="6"/>
            </p:cNvCxnSpPr>
            <p:nvPr/>
          </p:nvCxnSpPr>
          <p:spPr>
            <a:xfrm rot="10800000">
              <a:off x="4622401" y="3812712"/>
              <a:ext cx="1193400" cy="51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Shape 792"/>
            <p:cNvCxnSpPr>
              <a:stCxn id="754" idx="2"/>
              <a:endCxn id="741" idx="6"/>
            </p:cNvCxnSpPr>
            <p:nvPr/>
          </p:nvCxnSpPr>
          <p:spPr>
            <a:xfrm flipH="1">
              <a:off x="4969801" y="3864612"/>
              <a:ext cx="846000" cy="92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Shape 793"/>
            <p:cNvCxnSpPr>
              <a:stCxn id="754" idx="2"/>
              <a:endCxn id="745" idx="6"/>
            </p:cNvCxnSpPr>
            <p:nvPr/>
          </p:nvCxnSpPr>
          <p:spPr>
            <a:xfrm flipH="1">
              <a:off x="4794301" y="3864612"/>
              <a:ext cx="1021500" cy="190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Shape 794"/>
            <p:cNvCxnSpPr>
              <a:stCxn id="754" idx="2"/>
              <a:endCxn id="748" idx="6"/>
            </p:cNvCxnSpPr>
            <p:nvPr/>
          </p:nvCxnSpPr>
          <p:spPr>
            <a:xfrm flipH="1">
              <a:off x="4617601" y="3864612"/>
              <a:ext cx="1198200" cy="288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5" name="Shape 795"/>
            <p:cNvSpPr/>
            <p:nvPr/>
          </p:nvSpPr>
          <p:spPr>
            <a:xfrm>
              <a:off x="5639767" y="38330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96" name="Shape 796"/>
            <p:cNvCxnSpPr>
              <a:stCxn id="762" idx="2"/>
              <a:endCxn id="750" idx="6"/>
            </p:cNvCxnSpPr>
            <p:nvPr/>
          </p:nvCxnSpPr>
          <p:spPr>
            <a:xfrm rot="10800000">
              <a:off x="6253185" y="3428768"/>
              <a:ext cx="540900" cy="404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Shape 797"/>
            <p:cNvCxnSpPr>
              <a:stCxn id="762" idx="2"/>
              <a:endCxn id="753" idx="6"/>
            </p:cNvCxnSpPr>
            <p:nvPr/>
          </p:nvCxnSpPr>
          <p:spPr>
            <a:xfrm rot="10800000">
              <a:off x="6076485" y="3527168"/>
              <a:ext cx="717600" cy="3057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Shape 798"/>
            <p:cNvCxnSpPr>
              <a:stCxn id="762" idx="2"/>
              <a:endCxn id="756" idx="6"/>
            </p:cNvCxnSpPr>
            <p:nvPr/>
          </p:nvCxnSpPr>
          <p:spPr>
            <a:xfrm rot="10800000">
              <a:off x="5900985" y="3625568"/>
              <a:ext cx="893100" cy="207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Shape 799"/>
            <p:cNvCxnSpPr>
              <a:stCxn id="762" idx="2"/>
              <a:endCxn id="751" idx="6"/>
            </p:cNvCxnSpPr>
            <p:nvPr/>
          </p:nvCxnSpPr>
          <p:spPr>
            <a:xfrm rot="10800000">
              <a:off x="6251685" y="3766268"/>
              <a:ext cx="542400" cy="66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Shape 800"/>
            <p:cNvCxnSpPr>
              <a:stCxn id="762" idx="2"/>
              <a:endCxn id="754" idx="6"/>
            </p:cNvCxnSpPr>
            <p:nvPr/>
          </p:nvCxnSpPr>
          <p:spPr>
            <a:xfrm flipH="1">
              <a:off x="6074985" y="3832868"/>
              <a:ext cx="719100" cy="31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Shape 801"/>
            <p:cNvCxnSpPr>
              <a:stCxn id="762" idx="2"/>
              <a:endCxn id="795" idx="6"/>
            </p:cNvCxnSpPr>
            <p:nvPr/>
          </p:nvCxnSpPr>
          <p:spPr>
            <a:xfrm flipH="1">
              <a:off x="5899485" y="3832868"/>
              <a:ext cx="894600" cy="129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Shape 802"/>
            <p:cNvCxnSpPr>
              <a:stCxn id="762" idx="2"/>
              <a:endCxn id="752" idx="6"/>
            </p:cNvCxnSpPr>
            <p:nvPr/>
          </p:nvCxnSpPr>
          <p:spPr>
            <a:xfrm flipH="1">
              <a:off x="6249285" y="3832868"/>
              <a:ext cx="544800" cy="270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Shape 803"/>
            <p:cNvCxnSpPr>
              <a:stCxn id="762" idx="2"/>
              <a:endCxn id="755" idx="6"/>
            </p:cNvCxnSpPr>
            <p:nvPr/>
          </p:nvCxnSpPr>
          <p:spPr>
            <a:xfrm flipH="1">
              <a:off x="6073485" y="3832868"/>
              <a:ext cx="720600" cy="369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Shape 804"/>
            <p:cNvCxnSpPr>
              <a:stCxn id="762" idx="2"/>
              <a:endCxn id="757" idx="6"/>
            </p:cNvCxnSpPr>
            <p:nvPr/>
          </p:nvCxnSpPr>
          <p:spPr>
            <a:xfrm flipH="1">
              <a:off x="5897985" y="3832868"/>
              <a:ext cx="896100" cy="467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5" name="Shape 805"/>
            <p:cNvSpPr/>
            <p:nvPr/>
          </p:nvSpPr>
          <p:spPr>
            <a:xfrm>
              <a:off x="6618052" y="3801314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06" name="Shape 806"/>
            <p:cNvCxnSpPr>
              <a:stCxn id="762" idx="6"/>
              <a:endCxn id="807" idx="2"/>
            </p:cNvCxnSpPr>
            <p:nvPr/>
          </p:nvCxnSpPr>
          <p:spPr>
            <a:xfrm rot="10800000" flipH="1">
              <a:off x="7053430" y="3827468"/>
              <a:ext cx="836700" cy="5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Shape 808"/>
            <p:cNvCxnSpPr>
              <a:stCxn id="807" idx="2"/>
              <a:endCxn id="759" idx="6"/>
            </p:cNvCxnSpPr>
            <p:nvPr/>
          </p:nvCxnSpPr>
          <p:spPr>
            <a:xfrm rot="10800000">
              <a:off x="7229635" y="3734653"/>
              <a:ext cx="660300" cy="93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Shape 809"/>
            <p:cNvCxnSpPr>
              <a:stCxn id="807" idx="2"/>
              <a:endCxn id="805" idx="6"/>
            </p:cNvCxnSpPr>
            <p:nvPr/>
          </p:nvCxnSpPr>
          <p:spPr>
            <a:xfrm flipH="1">
              <a:off x="6877735" y="3827653"/>
              <a:ext cx="1012200" cy="1038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Shape 810"/>
            <p:cNvCxnSpPr>
              <a:stCxn id="807" idx="2"/>
              <a:endCxn id="764" idx="6"/>
            </p:cNvCxnSpPr>
            <p:nvPr/>
          </p:nvCxnSpPr>
          <p:spPr>
            <a:xfrm rot="10800000">
              <a:off x="6879235" y="3593053"/>
              <a:ext cx="1010700" cy="234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Shape 811"/>
            <p:cNvCxnSpPr>
              <a:stCxn id="807" idx="2"/>
              <a:endCxn id="761" idx="6"/>
            </p:cNvCxnSpPr>
            <p:nvPr/>
          </p:nvCxnSpPr>
          <p:spPr>
            <a:xfrm rot="10800000">
              <a:off x="7054735" y="3495553"/>
              <a:ext cx="835200" cy="3321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Shape 812"/>
            <p:cNvCxnSpPr>
              <a:stCxn id="807" idx="2"/>
              <a:endCxn id="758" idx="6"/>
            </p:cNvCxnSpPr>
            <p:nvPr/>
          </p:nvCxnSpPr>
          <p:spPr>
            <a:xfrm rot="10800000">
              <a:off x="7231435" y="3397453"/>
              <a:ext cx="658500" cy="4302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Shape 813"/>
            <p:cNvCxnSpPr>
              <a:stCxn id="807" idx="2"/>
              <a:endCxn id="765" idx="6"/>
            </p:cNvCxnSpPr>
            <p:nvPr/>
          </p:nvCxnSpPr>
          <p:spPr>
            <a:xfrm flipH="1">
              <a:off x="6875935" y="3827653"/>
              <a:ext cx="1014000" cy="4413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Shape 814"/>
            <p:cNvCxnSpPr>
              <a:stCxn id="807" idx="2"/>
              <a:endCxn id="763" idx="6"/>
            </p:cNvCxnSpPr>
            <p:nvPr/>
          </p:nvCxnSpPr>
          <p:spPr>
            <a:xfrm flipH="1">
              <a:off x="7051735" y="3827653"/>
              <a:ext cx="838200" cy="342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Shape 815"/>
            <p:cNvCxnSpPr>
              <a:stCxn id="807" idx="2"/>
              <a:endCxn id="760" idx="6"/>
            </p:cNvCxnSpPr>
            <p:nvPr/>
          </p:nvCxnSpPr>
          <p:spPr>
            <a:xfrm flipH="1">
              <a:off x="7228135" y="3827653"/>
              <a:ext cx="661800" cy="244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Shape 816"/>
            <p:cNvCxnSpPr>
              <a:stCxn id="817" idx="2"/>
              <a:endCxn id="818" idx="6"/>
            </p:cNvCxnSpPr>
            <p:nvPr/>
          </p:nvCxnSpPr>
          <p:spPr>
            <a:xfrm rot="10800000">
              <a:off x="8144271" y="3149194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Shape 819"/>
            <p:cNvCxnSpPr>
              <a:stCxn id="817" idx="2"/>
              <a:endCxn id="820" idx="6"/>
            </p:cNvCxnSpPr>
            <p:nvPr/>
          </p:nvCxnSpPr>
          <p:spPr>
            <a:xfrm flipH="1">
              <a:off x="8142771" y="348519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Shape 821"/>
            <p:cNvCxnSpPr>
              <a:stCxn id="817" idx="2"/>
              <a:endCxn id="807" idx="6"/>
            </p:cNvCxnSpPr>
            <p:nvPr/>
          </p:nvCxnSpPr>
          <p:spPr>
            <a:xfrm flipH="1">
              <a:off x="8148771" y="3485194"/>
              <a:ext cx="325200" cy="34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Shape 822"/>
            <p:cNvCxnSpPr>
              <a:stCxn id="817" idx="2"/>
              <a:endCxn id="823" idx="6"/>
            </p:cNvCxnSpPr>
            <p:nvPr/>
          </p:nvCxnSpPr>
          <p:spPr>
            <a:xfrm flipH="1">
              <a:off x="8147271" y="3485194"/>
              <a:ext cx="326700" cy="6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Shape 824"/>
            <p:cNvCxnSpPr>
              <a:stCxn id="817" idx="2"/>
              <a:endCxn id="825" idx="6"/>
            </p:cNvCxnSpPr>
            <p:nvPr/>
          </p:nvCxnSpPr>
          <p:spPr>
            <a:xfrm flipH="1">
              <a:off x="8145771" y="3485194"/>
              <a:ext cx="328200" cy="10179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Shape 826"/>
            <p:cNvCxnSpPr>
              <a:stCxn id="827" idx="2"/>
              <a:endCxn id="818" idx="6"/>
            </p:cNvCxnSpPr>
            <p:nvPr/>
          </p:nvCxnSpPr>
          <p:spPr>
            <a:xfrm rot="10800000">
              <a:off x="8144053" y="3149532"/>
              <a:ext cx="3366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Shape 828"/>
            <p:cNvCxnSpPr>
              <a:stCxn id="827" idx="2"/>
              <a:endCxn id="820" idx="6"/>
            </p:cNvCxnSpPr>
            <p:nvPr/>
          </p:nvCxnSpPr>
          <p:spPr>
            <a:xfrm rot="10800000">
              <a:off x="8142553" y="3487032"/>
              <a:ext cx="3381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Shape 829"/>
            <p:cNvCxnSpPr>
              <a:stCxn id="827" idx="2"/>
              <a:endCxn id="807" idx="6"/>
            </p:cNvCxnSpPr>
            <p:nvPr/>
          </p:nvCxnSpPr>
          <p:spPr>
            <a:xfrm flipH="1">
              <a:off x="8149453" y="3826032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Shape 830"/>
            <p:cNvCxnSpPr>
              <a:stCxn id="827" idx="2"/>
              <a:endCxn id="823" idx="6"/>
            </p:cNvCxnSpPr>
            <p:nvPr/>
          </p:nvCxnSpPr>
          <p:spPr>
            <a:xfrm flipH="1">
              <a:off x="8147953" y="3826032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Shape 831"/>
            <p:cNvCxnSpPr>
              <a:stCxn id="827" idx="2"/>
              <a:endCxn id="825" idx="6"/>
            </p:cNvCxnSpPr>
            <p:nvPr/>
          </p:nvCxnSpPr>
          <p:spPr>
            <a:xfrm flipH="1">
              <a:off x="8146153" y="3826032"/>
              <a:ext cx="3345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Shape 832"/>
            <p:cNvCxnSpPr>
              <a:stCxn id="833" idx="2"/>
              <a:endCxn id="818" idx="6"/>
            </p:cNvCxnSpPr>
            <p:nvPr/>
          </p:nvCxnSpPr>
          <p:spPr>
            <a:xfrm rot="10800000">
              <a:off x="8143935" y="3149027"/>
              <a:ext cx="335100" cy="10146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Shape 834"/>
            <p:cNvCxnSpPr>
              <a:stCxn id="833" idx="2"/>
              <a:endCxn id="807" idx="6"/>
            </p:cNvCxnSpPr>
            <p:nvPr/>
          </p:nvCxnSpPr>
          <p:spPr>
            <a:xfrm rot="10800000">
              <a:off x="8149335" y="3827627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Shape 835"/>
            <p:cNvCxnSpPr>
              <a:stCxn id="833" idx="2"/>
              <a:endCxn id="823" idx="6"/>
            </p:cNvCxnSpPr>
            <p:nvPr/>
          </p:nvCxnSpPr>
          <p:spPr>
            <a:xfrm flipH="1">
              <a:off x="8147835" y="4163627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Shape 836"/>
            <p:cNvCxnSpPr>
              <a:stCxn id="833" idx="2"/>
              <a:endCxn id="825" idx="6"/>
            </p:cNvCxnSpPr>
            <p:nvPr/>
          </p:nvCxnSpPr>
          <p:spPr>
            <a:xfrm flipH="1">
              <a:off x="8146335" y="4163627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Shape 837"/>
            <p:cNvCxnSpPr>
              <a:stCxn id="817" idx="6"/>
              <a:endCxn id="838" idx="2"/>
            </p:cNvCxnSpPr>
            <p:nvPr/>
          </p:nvCxnSpPr>
          <p:spPr>
            <a:xfrm rot="10800000" flipH="1">
              <a:off x="8733316" y="348369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Shape 839"/>
            <p:cNvCxnSpPr>
              <a:stCxn id="838" idx="2"/>
              <a:endCxn id="827" idx="6"/>
            </p:cNvCxnSpPr>
            <p:nvPr/>
          </p:nvCxnSpPr>
          <p:spPr>
            <a:xfrm flipH="1">
              <a:off x="8739490" y="3483571"/>
              <a:ext cx="325200" cy="342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Shape 840"/>
            <p:cNvCxnSpPr>
              <a:stCxn id="838" idx="2"/>
              <a:endCxn id="833" idx="6"/>
            </p:cNvCxnSpPr>
            <p:nvPr/>
          </p:nvCxnSpPr>
          <p:spPr>
            <a:xfrm flipH="1">
              <a:off x="8737990" y="3483571"/>
              <a:ext cx="326700" cy="6804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Shape 841"/>
            <p:cNvCxnSpPr>
              <a:stCxn id="842" idx="2"/>
              <a:endCxn id="817" idx="6"/>
            </p:cNvCxnSpPr>
            <p:nvPr/>
          </p:nvCxnSpPr>
          <p:spPr>
            <a:xfrm rot="10800000">
              <a:off x="8733272" y="3485409"/>
              <a:ext cx="3381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Shape 843"/>
            <p:cNvCxnSpPr>
              <a:stCxn id="842" idx="2"/>
              <a:endCxn id="827" idx="6"/>
            </p:cNvCxnSpPr>
            <p:nvPr/>
          </p:nvCxnSpPr>
          <p:spPr>
            <a:xfrm flipH="1">
              <a:off x="8740172" y="3824409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Shape 844"/>
            <p:cNvCxnSpPr>
              <a:stCxn id="842" idx="2"/>
              <a:endCxn id="833" idx="6"/>
            </p:cNvCxnSpPr>
            <p:nvPr/>
          </p:nvCxnSpPr>
          <p:spPr>
            <a:xfrm flipH="1">
              <a:off x="8738672" y="3824409"/>
              <a:ext cx="332700" cy="339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Shape 845"/>
            <p:cNvCxnSpPr>
              <a:stCxn id="846" idx="2"/>
              <a:endCxn id="817" idx="6"/>
            </p:cNvCxnSpPr>
            <p:nvPr/>
          </p:nvCxnSpPr>
          <p:spPr>
            <a:xfrm rot="10800000">
              <a:off x="8733153" y="3485504"/>
              <a:ext cx="336600" cy="676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Shape 847"/>
            <p:cNvCxnSpPr>
              <a:stCxn id="846" idx="2"/>
              <a:endCxn id="827" idx="6"/>
            </p:cNvCxnSpPr>
            <p:nvPr/>
          </p:nvCxnSpPr>
          <p:spPr>
            <a:xfrm rot="10800000">
              <a:off x="8740053" y="3826004"/>
              <a:ext cx="329700" cy="3360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Shape 848"/>
            <p:cNvCxnSpPr>
              <a:stCxn id="846" idx="2"/>
              <a:endCxn id="833" idx="6"/>
            </p:cNvCxnSpPr>
            <p:nvPr/>
          </p:nvCxnSpPr>
          <p:spPr>
            <a:xfrm flipH="1">
              <a:off x="8738553" y="4162004"/>
              <a:ext cx="331200" cy="150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8" name="Shape 818"/>
            <p:cNvSpPr/>
            <p:nvPr/>
          </p:nvSpPr>
          <p:spPr>
            <a:xfrm>
              <a:off x="7884871" y="301954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7883253" y="335714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7889935" y="369798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7888317" y="403557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7886699" y="437317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8473971" y="3355521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8480653" y="36963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8479035" y="4033955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9064690" y="3353898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9071372" y="3694737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9069753" y="4032332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698031" y="4620460"/>
              <a:ext cx="259345" cy="259345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3BA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83028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0FFE-B68E-4847-BFC8-6EFB2D4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93C5-F9A7-4FA6-8AA3-1C0AE8A71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5525C-2368-43A3-A26D-4E545A799EF6}"/>
              </a:ext>
            </a:extLst>
          </p:cNvPr>
          <p:cNvSpPr txBox="1">
            <a:spLocks/>
          </p:cNvSpPr>
          <p:nvPr/>
        </p:nvSpPr>
        <p:spPr>
          <a:xfrm>
            <a:off x="183402" y="1965230"/>
            <a:ext cx="4062027" cy="4355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Multi-layer Perceptron – several </a:t>
            </a:r>
            <a:r>
              <a:rPr lang="en-US" sz="1800" dirty="0" err="1">
                <a:solidFill>
                  <a:schemeClr val="bg1"/>
                </a:solidFill>
              </a:rPr>
              <a:t>perceptrons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Includes bias (</a:t>
            </a:r>
            <a:r>
              <a:rPr lang="en-US" sz="18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800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solidFill>
                  <a:schemeClr val="bg1"/>
                </a:solidFill>
              </a:rPr>
              <a:t>) per neuron</a:t>
            </a: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 err="1">
                <a:solidFill>
                  <a:schemeClr val="bg1"/>
                </a:solidFill>
              </a:rPr>
              <a:t>Cybenko's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hlinkClick r:id="rId2"/>
              </a:rPr>
              <a:t>universal approximation theorem</a:t>
            </a:r>
            <a:r>
              <a:rPr lang="en-US" sz="1800" dirty="0">
                <a:solidFill>
                  <a:schemeClr val="bg1"/>
                </a:solidFill>
              </a:rPr>
              <a:t>, a (wide enough) MLP with a single hidden layer of sigmoid neurons is capable of approximating </a:t>
            </a:r>
            <a:r>
              <a:rPr lang="en-US" sz="1800" i="1" dirty="0">
                <a:solidFill>
                  <a:schemeClr val="bg1"/>
                </a:solidFill>
              </a:rPr>
              <a:t>any</a:t>
            </a:r>
            <a:r>
              <a:rPr lang="en-US" sz="1800" dirty="0">
                <a:solidFill>
                  <a:schemeClr val="bg1"/>
                </a:solidFill>
              </a:rPr>
              <a:t> continuous real function on a bounded interval</a:t>
            </a:r>
          </a:p>
          <a:p>
            <a:pPr marL="342900" indent="-342900">
              <a:spcBef>
                <a:spcPts val="444"/>
              </a:spcBef>
              <a:spcAft>
                <a:spcPts val="444"/>
              </a:spcAft>
            </a:pPr>
            <a:r>
              <a:rPr lang="en-US" sz="1800" dirty="0">
                <a:solidFill>
                  <a:schemeClr val="bg1"/>
                </a:solidFill>
              </a:rPr>
              <a:t>The proof of this theorem is not constructive, and therefore does not offer an efficient training algorithm for learning such structures </a:t>
            </a:r>
            <a:r>
              <a:rPr lang="en-US" sz="1800" dirty="0"/>
              <a:t>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7F84D-A606-4485-A599-BE72BBA0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98" y="2527904"/>
            <a:ext cx="6350000" cy="2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9_Title &amp; Bullet">
  <a:themeElements>
    <a:clrScheme name="Custom 3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err="1" smtClean="0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DARK  -  Read-Only" id="{15F0FED3-E57F-7D4E-A5A6-05D7F19B5FFB}" vid="{9EE3C0F0-BE8B-8443-962C-2597DA4B4768}"/>
    </a:ext>
  </a:extLst>
</a:theme>
</file>

<file path=ppt/theme/theme3.xml><?xml version="1.0" encoding="utf-8"?>
<a:theme xmlns:a="http://schemas.openxmlformats.org/drawingml/2006/main" name="7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83478</TotalTime>
  <Words>4574</Words>
  <Application>Microsoft Office PowerPoint</Application>
  <PresentationFormat>Custom</PresentationFormat>
  <Paragraphs>499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Arial</vt:lpstr>
      <vt:lpstr>Calibri</vt:lpstr>
      <vt:lpstr>Century Gothic</vt:lpstr>
      <vt:lpstr>Courier New</vt:lpstr>
      <vt:lpstr>DINPro</vt:lpstr>
      <vt:lpstr>DINPro-Medium</vt:lpstr>
      <vt:lpstr>DINPro-Regular</vt:lpstr>
      <vt:lpstr>Noto Sans Symbols</vt:lpstr>
      <vt:lpstr>Questrial</vt:lpstr>
      <vt:lpstr>Trebuchet MS</vt:lpstr>
      <vt:lpstr>Wingdings</vt:lpstr>
      <vt:lpstr>Title &amp; Bullet</vt:lpstr>
      <vt:lpstr>19_Title &amp; Bullet</vt:lpstr>
      <vt:lpstr>7_Title &amp; Bullet</vt:lpstr>
      <vt:lpstr>1_Title &amp; Bullet</vt:lpstr>
      <vt:lpstr>Convolution Neural Network Models (CNN) Using tf.Keras</vt:lpstr>
      <vt:lpstr>NVIDIA Contacts</vt:lpstr>
      <vt:lpstr>THE CONFERENCE FOR AI INNOVATORS, TECHNOLOGISTS, AND CREATIVES</vt:lpstr>
      <vt:lpstr>GET HANDS-ON  INSTRUCTOR-LED TRAINING ONLINE AT GTC 2021 </vt:lpstr>
      <vt:lpstr>PowerPoint Presentation</vt:lpstr>
      <vt:lpstr>PowerPoint Presentation</vt:lpstr>
      <vt:lpstr>PowerPoint Presentation</vt:lpstr>
      <vt:lpstr>PowerPoint Presentation</vt:lpstr>
      <vt:lpstr>Multi-layer perceptron</vt:lpstr>
      <vt:lpstr>Visualize Training History</vt:lpstr>
      <vt:lpstr>Image Problems</vt:lpstr>
      <vt:lpstr>Convolution</vt:lpstr>
      <vt:lpstr>How a deep neural network sees</vt:lpstr>
      <vt:lpstr>What Is Deep Learning?</vt:lpstr>
      <vt:lpstr>Advantages of cnn</vt:lpstr>
      <vt:lpstr>Types of cnn layers</vt:lpstr>
      <vt:lpstr>Original (Shallow) Convolutional Networks</vt:lpstr>
      <vt:lpstr>MNIST</vt:lpstr>
      <vt:lpstr>Object Classification (MNIST)</vt:lpstr>
      <vt:lpstr>Object Classification (MNIST)</vt:lpstr>
      <vt:lpstr>Load Data – Sample Output</vt:lpstr>
      <vt:lpstr>Single Perceptron Layer</vt:lpstr>
      <vt:lpstr>Single Layer Perceptron Model</vt:lpstr>
      <vt:lpstr>Create model</vt:lpstr>
      <vt:lpstr>Create Model</vt:lpstr>
      <vt:lpstr>Create Model</vt:lpstr>
      <vt:lpstr>Activation Function - Softmax</vt:lpstr>
      <vt:lpstr>Activation Function - Softmax</vt:lpstr>
      <vt:lpstr>TRAIN</vt:lpstr>
      <vt:lpstr>POST-PROCESSING</vt:lpstr>
      <vt:lpstr>POST PROCESSING</vt:lpstr>
      <vt:lpstr>Longer training</vt:lpstr>
      <vt:lpstr>AFTER 100 EPOCHS</vt:lpstr>
      <vt:lpstr>FCN Summary</vt:lpstr>
      <vt:lpstr>Building the cnn</vt:lpstr>
      <vt:lpstr>Building the cnn</vt:lpstr>
      <vt:lpstr>Building the cnn</vt:lpstr>
      <vt:lpstr>Building the cnn</vt:lpstr>
      <vt:lpstr>Building the cnn</vt:lpstr>
      <vt:lpstr>Building the cnn</vt:lpstr>
      <vt:lpstr>Building the cnn</vt:lpstr>
      <vt:lpstr>Building the cnn</vt:lpstr>
      <vt:lpstr>Building the cnn</vt:lpstr>
      <vt:lpstr>CNN Results</vt:lpstr>
      <vt:lpstr>Building a larger cnn</vt:lpstr>
      <vt:lpstr>Larger CNN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Kristopher Keipert</cp:lastModifiedBy>
  <cp:revision>3569</cp:revision>
  <dcterms:created xsi:type="dcterms:W3CDTF">2008-01-24T03:11:41Z</dcterms:created>
  <dcterms:modified xsi:type="dcterms:W3CDTF">2021-02-23T15:31:01Z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